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1" r:id="rId2"/>
    <p:sldMasterId id="2147483858" r:id="rId3"/>
  </p:sldMasterIdLst>
  <p:notesMasterIdLst>
    <p:notesMasterId r:id="rId35"/>
  </p:notesMasterIdLst>
  <p:handoutMasterIdLst>
    <p:handoutMasterId r:id="rId36"/>
  </p:handoutMasterIdLst>
  <p:sldIdLst>
    <p:sldId id="292" r:id="rId4"/>
    <p:sldId id="256" r:id="rId5"/>
    <p:sldId id="287" r:id="rId6"/>
    <p:sldId id="272" r:id="rId7"/>
    <p:sldId id="290" r:id="rId8"/>
    <p:sldId id="257" r:id="rId9"/>
    <p:sldId id="276" r:id="rId10"/>
    <p:sldId id="277" r:id="rId11"/>
    <p:sldId id="258" r:id="rId12"/>
    <p:sldId id="271" r:id="rId13"/>
    <p:sldId id="259" r:id="rId14"/>
    <p:sldId id="260" r:id="rId15"/>
    <p:sldId id="279" r:id="rId16"/>
    <p:sldId id="278" r:id="rId17"/>
    <p:sldId id="280" r:id="rId18"/>
    <p:sldId id="273" r:id="rId19"/>
    <p:sldId id="274" r:id="rId20"/>
    <p:sldId id="284" r:id="rId21"/>
    <p:sldId id="285" r:id="rId22"/>
    <p:sldId id="282" r:id="rId23"/>
    <p:sldId id="261" r:id="rId24"/>
    <p:sldId id="262" r:id="rId25"/>
    <p:sldId id="263" r:id="rId26"/>
    <p:sldId id="264" r:id="rId27"/>
    <p:sldId id="283" r:id="rId28"/>
    <p:sldId id="275" r:id="rId29"/>
    <p:sldId id="291" r:id="rId30"/>
    <p:sldId id="265" r:id="rId31"/>
    <p:sldId id="266" r:id="rId32"/>
    <p:sldId id="268"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2E5"/>
    <a:srgbClr val="003E51"/>
    <a:srgbClr val="E5E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0"/>
  </p:normalViewPr>
  <p:slideViewPr>
    <p:cSldViewPr snapToGrid="0">
      <p:cViewPr varScale="1">
        <p:scale>
          <a:sx n="100" d="100"/>
          <a:sy n="100" d="100"/>
        </p:scale>
        <p:origin x="64" y="288"/>
      </p:cViewPr>
      <p:guideLst>
        <p:guide orient="horz" pos="2160"/>
        <p:guide pos="2880"/>
      </p:guideLst>
    </p:cSldViewPr>
  </p:slideViewPr>
  <p:notesTextViewPr>
    <p:cViewPr>
      <p:scale>
        <a:sx n="1" d="1"/>
        <a:sy n="1" d="1"/>
      </p:scale>
      <p:origin x="0" y="0"/>
    </p:cViewPr>
  </p:notesTextViewPr>
  <p:sorterViewPr>
    <p:cViewPr>
      <p:scale>
        <a:sx n="100" d="100"/>
        <a:sy n="100" d="100"/>
      </p:scale>
      <p:origin x="0" y="-942"/>
    </p:cViewPr>
  </p:sorterViewPr>
  <p:notesViewPr>
    <p:cSldViewPr snapToGrid="0">
      <p:cViewPr varScale="1">
        <p:scale>
          <a:sx n="57" d="100"/>
          <a:sy n="57" d="100"/>
        </p:scale>
        <p:origin x="283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334408-EFCA-4D09-9F58-42DF40C8F2FA}" type="datetimeFigureOut">
              <a:rPr lang="en-GB" smtClean="0"/>
              <a:pPr/>
              <a:t>25/07/2018</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0863E0-AA3D-455D-844F-1C6D64EFECB2}" type="slidenum">
              <a:rPr lang="en-GB" smtClean="0"/>
              <a:pPr/>
              <a:t>‹#›</a:t>
            </a:fld>
            <a:endParaRPr lang="en-GB" dirty="0"/>
          </a:p>
        </p:txBody>
      </p:sp>
    </p:spTree>
    <p:extLst>
      <p:ext uri="{BB962C8B-B14F-4D97-AF65-F5344CB8AC3E}">
        <p14:creationId xmlns:p14="http://schemas.microsoft.com/office/powerpoint/2010/main" val="292160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6C4FC-865D-42E2-9044-ED0CCAF8CA6C}" type="datetimeFigureOut">
              <a:rPr lang="en-GB" smtClean="0"/>
              <a:pPr/>
              <a:t>25/07/2018</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C8210-7075-422F-9E7A-71D122DC8504}" type="slidenum">
              <a:rPr lang="en-GB" smtClean="0"/>
              <a:pPr/>
              <a:t>‹#›</a:t>
            </a:fld>
            <a:endParaRPr lang="en-GB" dirty="0"/>
          </a:p>
        </p:txBody>
      </p:sp>
    </p:spTree>
    <p:extLst>
      <p:ext uri="{BB962C8B-B14F-4D97-AF65-F5344CB8AC3E}">
        <p14:creationId xmlns:p14="http://schemas.microsoft.com/office/powerpoint/2010/main" val="380441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371600" y="1144588"/>
            <a:ext cx="4114800" cy="30861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endParaRPr lang="en-US" dirty="0"/>
          </a:p>
        </p:txBody>
      </p:sp>
      <p:sp>
        <p:nvSpPr>
          <p:cNvPr id="25604" name="Slide Number Placeholder 3"/>
          <p:cNvSpPr>
            <a:spLocks noGrp="1"/>
          </p:cNvSpPr>
          <p:nvPr>
            <p:ph type="sldNum" sz="quarter" idx="5"/>
          </p:nvPr>
        </p:nvSpPr>
        <p:spPr bwMode="auto">
          <a:noFill/>
          <a:ln>
            <a:miter lim="800000"/>
            <a:headEnd/>
            <a:tailEnd/>
          </a:ln>
        </p:spPr>
        <p:txBody>
          <a:bodyPr/>
          <a:lstStyle/>
          <a:p>
            <a:fld id="{6863B675-B7C6-4A9A-B494-CBC40B332BD4}" type="slidenum">
              <a:rPr lang="en-US">
                <a:solidFill>
                  <a:srgbClr val="000000"/>
                </a:solidFill>
                <a:cs typeface="Arial"/>
              </a:rPr>
              <a:pPr/>
              <a:t>1</a:t>
            </a:fld>
            <a:endParaRPr lang="en-US">
              <a:solidFill>
                <a:srgbClr val="000000"/>
              </a:solidFil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10"/>
            <a:ext cx="9162414" cy="687181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hasCustomPrompt="1"/>
          </p:nvPr>
        </p:nvSpPr>
        <p:spPr>
          <a:xfrm>
            <a:off x="457198" y="2298700"/>
            <a:ext cx="4680000" cy="626532"/>
          </a:xfrm>
        </p:spPr>
        <p:txBody>
          <a:bodyPr wrap="square" anchor="b" anchorCtr="0">
            <a:noAutofit/>
          </a:bodyPr>
          <a:lstStyle>
            <a:lvl1pPr>
              <a:defRPr sz="2200">
                <a:solidFill>
                  <a:schemeClr val="bg1"/>
                </a:solidFill>
              </a:defRPr>
            </a:lvl1pPr>
          </a:lstStyle>
          <a:p>
            <a:r>
              <a:rPr lang="en-GB" dirty="0"/>
              <a:t>Presentation title</a:t>
            </a:r>
          </a:p>
        </p:txBody>
      </p:sp>
      <p:sp>
        <p:nvSpPr>
          <p:cNvPr id="11" name="Text Placeholder 2"/>
          <p:cNvSpPr>
            <a:spLocks noGrp="1"/>
          </p:cNvSpPr>
          <p:nvPr>
            <p:ph type="body" idx="13" hasCustomPrompt="1"/>
          </p:nvPr>
        </p:nvSpPr>
        <p:spPr>
          <a:xfrm>
            <a:off x="457198" y="2932937"/>
            <a:ext cx="4680000"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8"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275728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itle 1"/>
          <p:cNvSpPr>
            <a:spLocks noGrp="1"/>
          </p:cNvSpPr>
          <p:nvPr>
            <p:ph type="title"/>
          </p:nvPr>
        </p:nvSpPr>
        <p:spPr>
          <a:xfrm>
            <a:off x="457201" y="3384000"/>
            <a:ext cx="3322864" cy="552450"/>
          </a:xfrm>
        </p:spPr>
        <p:txBody>
          <a:bodyPr anchor="b">
            <a:noAutofit/>
          </a:bodyPr>
          <a:lstStyle>
            <a:lvl1pPr>
              <a:defRPr sz="26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20442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itle 1"/>
          <p:cNvSpPr>
            <a:spLocks noGrp="1"/>
          </p:cNvSpPr>
          <p:nvPr>
            <p:ph type="title"/>
          </p:nvPr>
        </p:nvSpPr>
        <p:spPr>
          <a:xfrm>
            <a:off x="457200" y="3384000"/>
            <a:ext cx="4114800" cy="552450"/>
          </a:xfrm>
        </p:spPr>
        <p:txBody>
          <a:bodyPr anchor="b">
            <a:noAutofit/>
          </a:bodyPr>
          <a:lstStyle>
            <a:lvl1pPr>
              <a:defRPr sz="26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897588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43134"/>
            <a:ext cx="374650" cy="414866"/>
          </a:xfrm>
          <a:prstGeom prst="rect">
            <a:avLst/>
          </a:prstGeom>
        </p:spPr>
        <p:txBody>
          <a:bodyPr/>
          <a:lstStyle/>
          <a:p>
            <a:fld id="{98931BEE-D62B-43F2-84A9-E03D12BE1FC7}" type="slidenum">
              <a:rPr lang="en-GB" smtClean="0"/>
              <a:pPr/>
              <a:t>‹#›</a:t>
            </a:fld>
            <a:endParaRPr lang="en-GB" dirty="0"/>
          </a:p>
        </p:txBody>
      </p:sp>
      <p:graphicFrame>
        <p:nvGraphicFramePr>
          <p:cNvPr id="2" name="Table 1"/>
          <p:cNvGraphicFramePr>
            <a:graphicFrameLocks noGrp="1"/>
          </p:cNvGraphicFramePr>
          <p:nvPr userDrawn="1">
            <p:extLst>
              <p:ext uri="{D42A27DB-BD31-4B8C-83A1-F6EECF244321}">
                <p14:modId xmlns:p14="http://schemas.microsoft.com/office/powerpoint/2010/main" val="1029634276"/>
              </p:ext>
            </p:extLst>
          </p:nvPr>
        </p:nvGraphicFramePr>
        <p:xfrm>
          <a:off x="457200"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13" name="Text Placeholder 11"/>
          <p:cNvSpPr>
            <a:spLocks noGrp="1"/>
          </p:cNvSpPr>
          <p:nvPr>
            <p:ph type="body" sz="quarter" idx="23" hasCustomPrompt="1"/>
          </p:nvPr>
        </p:nvSpPr>
        <p:spPr>
          <a:xfrm>
            <a:off x="457162"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19" name="Text Placeholder 10"/>
          <p:cNvSpPr>
            <a:spLocks noGrp="1"/>
          </p:cNvSpPr>
          <p:nvPr>
            <p:ph type="body" sz="quarter" idx="19" hasCustomPrompt="1"/>
          </p:nvPr>
        </p:nvSpPr>
        <p:spPr>
          <a:xfrm>
            <a:off x="457162"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
        <p:nvSpPr>
          <p:cNvPr id="24"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a:t>Click to edit Master title style</a:t>
            </a:r>
            <a:endParaRPr lang="en-GB" dirty="0"/>
          </a:p>
        </p:txBody>
      </p:sp>
      <p:graphicFrame>
        <p:nvGraphicFramePr>
          <p:cNvPr id="16" name="Table 15"/>
          <p:cNvGraphicFramePr>
            <a:graphicFrameLocks noGrp="1"/>
          </p:cNvGraphicFramePr>
          <p:nvPr userDrawn="1">
            <p:extLst>
              <p:ext uri="{D42A27DB-BD31-4B8C-83A1-F6EECF244321}">
                <p14:modId xmlns:p14="http://schemas.microsoft.com/office/powerpoint/2010/main" val="2201823513"/>
              </p:ext>
            </p:extLst>
          </p:nvPr>
        </p:nvGraphicFramePr>
        <p:xfrm>
          <a:off x="2599267"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17" name="Text Placeholder 11"/>
          <p:cNvSpPr>
            <a:spLocks noGrp="1"/>
          </p:cNvSpPr>
          <p:nvPr>
            <p:ph type="body" sz="quarter" idx="24" hasCustomPrompt="1"/>
          </p:nvPr>
        </p:nvSpPr>
        <p:spPr>
          <a:xfrm>
            <a:off x="2599229"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23" name="Text Placeholder 10"/>
          <p:cNvSpPr>
            <a:spLocks noGrp="1"/>
          </p:cNvSpPr>
          <p:nvPr>
            <p:ph type="body" sz="quarter" idx="25" hasCustomPrompt="1"/>
          </p:nvPr>
        </p:nvSpPr>
        <p:spPr>
          <a:xfrm>
            <a:off x="2599229"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graphicFrame>
        <p:nvGraphicFramePr>
          <p:cNvPr id="25" name="Table 24"/>
          <p:cNvGraphicFramePr>
            <a:graphicFrameLocks noGrp="1"/>
          </p:cNvGraphicFramePr>
          <p:nvPr userDrawn="1">
            <p:extLst>
              <p:ext uri="{D42A27DB-BD31-4B8C-83A1-F6EECF244321}">
                <p14:modId xmlns:p14="http://schemas.microsoft.com/office/powerpoint/2010/main" val="3975376360"/>
              </p:ext>
            </p:extLst>
          </p:nvPr>
        </p:nvGraphicFramePr>
        <p:xfrm>
          <a:off x="4741258"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26" name="Text Placeholder 11"/>
          <p:cNvSpPr>
            <a:spLocks noGrp="1"/>
          </p:cNvSpPr>
          <p:nvPr>
            <p:ph type="body" sz="quarter" idx="26" hasCustomPrompt="1"/>
          </p:nvPr>
        </p:nvSpPr>
        <p:spPr>
          <a:xfrm>
            <a:off x="4741220"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27" name="Text Placeholder 10"/>
          <p:cNvSpPr>
            <a:spLocks noGrp="1"/>
          </p:cNvSpPr>
          <p:nvPr>
            <p:ph type="body" sz="quarter" idx="27" hasCustomPrompt="1"/>
          </p:nvPr>
        </p:nvSpPr>
        <p:spPr>
          <a:xfrm>
            <a:off x="4741220"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graphicFrame>
        <p:nvGraphicFramePr>
          <p:cNvPr id="29" name="Table 28"/>
          <p:cNvGraphicFramePr>
            <a:graphicFrameLocks noGrp="1"/>
          </p:cNvGraphicFramePr>
          <p:nvPr userDrawn="1">
            <p:extLst>
              <p:ext uri="{D42A27DB-BD31-4B8C-83A1-F6EECF244321}">
                <p14:modId xmlns:p14="http://schemas.microsoft.com/office/powerpoint/2010/main" val="2494297064"/>
              </p:ext>
            </p:extLst>
          </p:nvPr>
        </p:nvGraphicFramePr>
        <p:xfrm>
          <a:off x="6883325"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30" name="Text Placeholder 11"/>
          <p:cNvSpPr>
            <a:spLocks noGrp="1"/>
          </p:cNvSpPr>
          <p:nvPr>
            <p:ph type="body" sz="quarter" idx="28" hasCustomPrompt="1"/>
          </p:nvPr>
        </p:nvSpPr>
        <p:spPr>
          <a:xfrm>
            <a:off x="6883287"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33" name="Text Placeholder 10"/>
          <p:cNvSpPr>
            <a:spLocks noGrp="1"/>
          </p:cNvSpPr>
          <p:nvPr>
            <p:ph type="body" sz="quarter" idx="29" hasCustomPrompt="1"/>
          </p:nvPr>
        </p:nvSpPr>
        <p:spPr>
          <a:xfrm>
            <a:off x="6883287"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Tree>
    <p:extLst>
      <p:ext uri="{BB962C8B-B14F-4D97-AF65-F5344CB8AC3E}">
        <p14:creationId xmlns:p14="http://schemas.microsoft.com/office/powerpoint/2010/main" val="388777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one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51600"/>
            <a:ext cx="374650" cy="406399"/>
          </a:xfrm>
          <a:prstGeom prst="rect">
            <a:avLst/>
          </a:prstGeom>
        </p:spPr>
        <p:txBody>
          <a:bodyPr/>
          <a:lstStyle/>
          <a:p>
            <a:fld id="{98931BEE-D62B-43F2-84A9-E03D12BE1FC7}" type="slidenum">
              <a:rPr lang="en-GB" smtClean="0"/>
              <a:pPr/>
              <a:t>‹#›</a:t>
            </a:fld>
            <a:endParaRPr lang="en-GB" dirty="0"/>
          </a:p>
        </p:txBody>
      </p:sp>
      <p:sp>
        <p:nvSpPr>
          <p:cNvPr id="3" name="Picture Placeholder 2"/>
          <p:cNvSpPr>
            <a:spLocks noGrp="1"/>
          </p:cNvSpPr>
          <p:nvPr>
            <p:ph type="pic" sz="quarter" idx="20"/>
          </p:nvPr>
        </p:nvSpPr>
        <p:spPr>
          <a:xfrm>
            <a:off x="4662000" y="0"/>
            <a:ext cx="4482000" cy="6858000"/>
          </a:xfrm>
        </p:spPr>
        <p:txBody>
          <a:bodyPr/>
          <a:lstStyle/>
          <a:p>
            <a:r>
              <a:rPr lang="en-US" dirty="0"/>
              <a:t>Click icon to add picture</a:t>
            </a:r>
            <a:endParaRPr lang="en-GB" dirty="0"/>
          </a:p>
        </p:txBody>
      </p:sp>
      <p:sp>
        <p:nvSpPr>
          <p:cNvPr id="12" name="Title Placeholder 1"/>
          <p:cNvSpPr>
            <a:spLocks noGrp="1"/>
          </p:cNvSpPr>
          <p:nvPr>
            <p:ph type="title"/>
          </p:nvPr>
        </p:nvSpPr>
        <p:spPr>
          <a:xfrm>
            <a:off x="457200" y="466726"/>
            <a:ext cx="4204800" cy="444500"/>
          </a:xfrm>
          <a:prstGeom prst="rect">
            <a:avLst/>
          </a:prstGeom>
        </p:spPr>
        <p:txBody>
          <a:bodyPr vert="horz" lIns="0" tIns="45720" rIns="91440" bIns="45720" rtlCol="0" anchor="ctr">
            <a:noAutofit/>
          </a:bodyPr>
          <a:lstStyle/>
          <a:p>
            <a:r>
              <a:rPr lang="en-US"/>
              <a:t>Click to edit Master title style</a:t>
            </a:r>
            <a:endParaRPr lang="en-GB" dirty="0"/>
          </a:p>
        </p:txBody>
      </p:sp>
      <p:sp>
        <p:nvSpPr>
          <p:cNvPr id="13" name="Text Placeholder 10"/>
          <p:cNvSpPr>
            <a:spLocks noGrp="1"/>
          </p:cNvSpPr>
          <p:nvPr>
            <p:ph type="body" sz="quarter" idx="19" hasCustomPrompt="1"/>
          </p:nvPr>
        </p:nvSpPr>
        <p:spPr>
          <a:xfrm>
            <a:off x="457200" y="1271226"/>
            <a:ext cx="3997880" cy="486164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Tree>
    <p:extLst>
      <p:ext uri="{BB962C8B-B14F-4D97-AF65-F5344CB8AC3E}">
        <p14:creationId xmlns:p14="http://schemas.microsoft.com/office/powerpoint/2010/main" val="48771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two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51600"/>
            <a:ext cx="374650" cy="406399"/>
          </a:xfrm>
          <a:prstGeom prst="rect">
            <a:avLst/>
          </a:prstGeom>
        </p:spPr>
        <p:txBody>
          <a:bodyPr/>
          <a:lstStyle/>
          <a:p>
            <a:fld id="{98931BEE-D62B-43F2-84A9-E03D12BE1FC7}" type="slidenum">
              <a:rPr lang="en-GB" smtClean="0"/>
              <a:pPr/>
              <a:t>‹#›</a:t>
            </a:fld>
            <a:endParaRPr lang="en-GB" dirty="0"/>
          </a:p>
        </p:txBody>
      </p:sp>
      <p:sp>
        <p:nvSpPr>
          <p:cNvPr id="3" name="Picture Placeholder 2"/>
          <p:cNvSpPr>
            <a:spLocks noGrp="1"/>
          </p:cNvSpPr>
          <p:nvPr>
            <p:ph type="pic" sz="quarter" idx="20"/>
          </p:nvPr>
        </p:nvSpPr>
        <p:spPr>
          <a:xfrm>
            <a:off x="4662000" y="0"/>
            <a:ext cx="4482000" cy="3437164"/>
          </a:xfrm>
        </p:spPr>
        <p:txBody>
          <a:bodyPr/>
          <a:lstStyle/>
          <a:p>
            <a:r>
              <a:rPr lang="en-US" dirty="0"/>
              <a:t>Click icon to add picture</a:t>
            </a:r>
            <a:endParaRPr lang="en-GB" dirty="0"/>
          </a:p>
        </p:txBody>
      </p:sp>
      <p:sp>
        <p:nvSpPr>
          <p:cNvPr id="10" name="Picture Placeholder 2"/>
          <p:cNvSpPr>
            <a:spLocks noGrp="1"/>
          </p:cNvSpPr>
          <p:nvPr>
            <p:ph type="pic" sz="quarter" idx="21"/>
          </p:nvPr>
        </p:nvSpPr>
        <p:spPr>
          <a:xfrm>
            <a:off x="4662000" y="3437164"/>
            <a:ext cx="4482000" cy="3420835"/>
          </a:xfrm>
        </p:spPr>
        <p:txBody>
          <a:bodyPr/>
          <a:lstStyle/>
          <a:p>
            <a:r>
              <a:rPr lang="en-US" dirty="0"/>
              <a:t>Click icon to add picture</a:t>
            </a:r>
            <a:endParaRPr lang="en-GB" dirty="0"/>
          </a:p>
        </p:txBody>
      </p:sp>
      <p:sp>
        <p:nvSpPr>
          <p:cNvPr id="13" name="Title Placeholder 1"/>
          <p:cNvSpPr>
            <a:spLocks noGrp="1"/>
          </p:cNvSpPr>
          <p:nvPr>
            <p:ph type="title"/>
          </p:nvPr>
        </p:nvSpPr>
        <p:spPr>
          <a:xfrm>
            <a:off x="457200" y="466726"/>
            <a:ext cx="4204800" cy="444500"/>
          </a:xfrm>
          <a:prstGeom prst="rect">
            <a:avLst/>
          </a:prstGeom>
        </p:spPr>
        <p:txBody>
          <a:bodyPr vert="horz" lIns="0" tIns="45720" rIns="91440" bIns="45720" rtlCol="0" anchor="ctr">
            <a:noAutofit/>
          </a:bodyPr>
          <a:lstStyle/>
          <a:p>
            <a:r>
              <a:rPr lang="en-US"/>
              <a:t>Click to edit Master title style</a:t>
            </a:r>
            <a:endParaRPr lang="en-GB" dirty="0"/>
          </a:p>
        </p:txBody>
      </p:sp>
      <p:sp>
        <p:nvSpPr>
          <p:cNvPr id="14" name="Text Placeholder 10"/>
          <p:cNvSpPr>
            <a:spLocks noGrp="1"/>
          </p:cNvSpPr>
          <p:nvPr>
            <p:ph type="body" sz="quarter" idx="19" hasCustomPrompt="1"/>
          </p:nvPr>
        </p:nvSpPr>
        <p:spPr>
          <a:xfrm>
            <a:off x="457200" y="1271226"/>
            <a:ext cx="3997880" cy="4849249"/>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Tree>
    <p:extLst>
      <p:ext uri="{BB962C8B-B14F-4D97-AF65-F5344CB8AC3E}">
        <p14:creationId xmlns:p14="http://schemas.microsoft.com/office/powerpoint/2010/main" val="168046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four imag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51600"/>
            <a:ext cx="374650" cy="406399"/>
          </a:xfrm>
          <a:prstGeom prst="rect">
            <a:avLst/>
          </a:prstGeom>
        </p:spPr>
        <p:txBody>
          <a:bodyPr/>
          <a:lstStyle/>
          <a:p>
            <a:fld id="{98931BEE-D62B-43F2-84A9-E03D12BE1FC7}" type="slidenum">
              <a:rPr lang="en-GB" smtClean="0"/>
              <a:pPr/>
              <a:t>‹#›</a:t>
            </a:fld>
            <a:endParaRPr lang="en-GB" dirty="0"/>
          </a:p>
        </p:txBody>
      </p:sp>
      <p:sp>
        <p:nvSpPr>
          <p:cNvPr id="3" name="Picture Placeholder 2"/>
          <p:cNvSpPr>
            <a:spLocks noGrp="1"/>
          </p:cNvSpPr>
          <p:nvPr>
            <p:ph type="pic" sz="quarter" idx="20"/>
          </p:nvPr>
        </p:nvSpPr>
        <p:spPr>
          <a:xfrm>
            <a:off x="4654029" y="-1"/>
            <a:ext cx="2239200" cy="3427200"/>
          </a:xfrm>
        </p:spPr>
        <p:txBody>
          <a:bodyPr/>
          <a:lstStyle/>
          <a:p>
            <a:r>
              <a:rPr lang="en-US" dirty="0"/>
              <a:t>Click icon to add picture</a:t>
            </a:r>
            <a:endParaRPr lang="en-GB" dirty="0"/>
          </a:p>
        </p:txBody>
      </p:sp>
      <p:sp>
        <p:nvSpPr>
          <p:cNvPr id="13" name="Picture Placeholder 2"/>
          <p:cNvSpPr>
            <a:spLocks noGrp="1"/>
          </p:cNvSpPr>
          <p:nvPr>
            <p:ph type="pic" sz="quarter" idx="22"/>
          </p:nvPr>
        </p:nvSpPr>
        <p:spPr>
          <a:xfrm>
            <a:off x="6904800" y="-1"/>
            <a:ext cx="2239200" cy="3427200"/>
          </a:xfrm>
        </p:spPr>
        <p:txBody>
          <a:bodyPr/>
          <a:lstStyle/>
          <a:p>
            <a:r>
              <a:rPr lang="en-US" dirty="0"/>
              <a:t>Click icon to add picture</a:t>
            </a:r>
            <a:endParaRPr lang="en-GB" dirty="0"/>
          </a:p>
        </p:txBody>
      </p:sp>
      <p:sp>
        <p:nvSpPr>
          <p:cNvPr id="14" name="Picture Placeholder 2"/>
          <p:cNvSpPr>
            <a:spLocks noGrp="1"/>
          </p:cNvSpPr>
          <p:nvPr>
            <p:ph type="pic" sz="quarter" idx="23"/>
          </p:nvPr>
        </p:nvSpPr>
        <p:spPr>
          <a:xfrm>
            <a:off x="4654029" y="3430799"/>
            <a:ext cx="2239200" cy="3427200"/>
          </a:xfrm>
        </p:spPr>
        <p:txBody>
          <a:bodyPr/>
          <a:lstStyle/>
          <a:p>
            <a:r>
              <a:rPr lang="en-US" dirty="0"/>
              <a:t>Click icon to add picture</a:t>
            </a:r>
            <a:endParaRPr lang="en-GB" dirty="0"/>
          </a:p>
        </p:txBody>
      </p:sp>
      <p:sp>
        <p:nvSpPr>
          <p:cNvPr id="18" name="Picture Placeholder 2"/>
          <p:cNvSpPr>
            <a:spLocks noGrp="1"/>
          </p:cNvSpPr>
          <p:nvPr>
            <p:ph type="pic" sz="quarter" idx="24"/>
          </p:nvPr>
        </p:nvSpPr>
        <p:spPr>
          <a:xfrm>
            <a:off x="6904800" y="3430800"/>
            <a:ext cx="2239200" cy="3427200"/>
          </a:xfrm>
        </p:spPr>
        <p:txBody>
          <a:bodyPr/>
          <a:lstStyle/>
          <a:p>
            <a:r>
              <a:rPr lang="en-US" dirty="0"/>
              <a:t>Click icon to add picture</a:t>
            </a:r>
            <a:endParaRPr lang="en-GB" dirty="0"/>
          </a:p>
        </p:txBody>
      </p:sp>
      <p:sp>
        <p:nvSpPr>
          <p:cNvPr id="20" name="Title Placeholder 1"/>
          <p:cNvSpPr>
            <a:spLocks noGrp="1"/>
          </p:cNvSpPr>
          <p:nvPr>
            <p:ph type="title"/>
          </p:nvPr>
        </p:nvSpPr>
        <p:spPr>
          <a:xfrm>
            <a:off x="457200" y="466726"/>
            <a:ext cx="4204800" cy="444500"/>
          </a:xfrm>
          <a:prstGeom prst="rect">
            <a:avLst/>
          </a:prstGeom>
        </p:spPr>
        <p:txBody>
          <a:bodyPr vert="horz" lIns="0" tIns="45720" rIns="91440" bIns="45720" rtlCol="0" anchor="ctr">
            <a:noAutofit/>
          </a:bodyPr>
          <a:lstStyle/>
          <a:p>
            <a:r>
              <a:rPr lang="en-US"/>
              <a:t>Click to edit Master title style</a:t>
            </a:r>
            <a:endParaRPr lang="en-GB" dirty="0"/>
          </a:p>
        </p:txBody>
      </p:sp>
      <p:sp>
        <p:nvSpPr>
          <p:cNvPr id="16" name="Text Placeholder 10"/>
          <p:cNvSpPr>
            <a:spLocks noGrp="1"/>
          </p:cNvSpPr>
          <p:nvPr>
            <p:ph type="body" sz="quarter" idx="19" hasCustomPrompt="1"/>
          </p:nvPr>
        </p:nvSpPr>
        <p:spPr>
          <a:xfrm>
            <a:off x="457200" y="1271225"/>
            <a:ext cx="3997880" cy="4861649"/>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Tree>
    <p:extLst>
      <p:ext uri="{BB962C8B-B14F-4D97-AF65-F5344CB8AC3E}">
        <p14:creationId xmlns:p14="http://schemas.microsoft.com/office/powerpoint/2010/main" val="3955629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0" y="6443134"/>
            <a:ext cx="374650" cy="414866"/>
          </a:xfrm>
          <a:prstGeom prst="rect">
            <a:avLst/>
          </a:prstGeom>
        </p:spPr>
        <p:txBody>
          <a:body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375957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51600"/>
            <a:ext cx="374650" cy="406399"/>
          </a:xfrm>
          <a:prstGeom prst="rect">
            <a:avLst/>
          </a:prstGeom>
        </p:spPr>
        <p:txBody>
          <a:body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05816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shee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3E51"/>
          </a:solidFill>
          <a:ln>
            <a:solidFill>
              <a:srgbClr val="003E5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070602"/>
            <a:ext cx="2852382" cy="230832"/>
          </a:xfrm>
          <a:prstGeom prst="rect">
            <a:avLst/>
          </a:prstGeom>
          <a:noFill/>
        </p:spPr>
        <p:txBody>
          <a:bodyPr wrap="square" lIns="0" rtlCol="0">
            <a:spAutoFit/>
          </a:bodyPr>
          <a:lstStyle/>
          <a:p>
            <a:r>
              <a:rPr lang="en-GB" sz="900" dirty="0">
                <a:solidFill>
                  <a:schemeClr val="bg1"/>
                </a:solidFill>
              </a:rPr>
              <a:t>charlesrussellspeechlys.com</a:t>
            </a:r>
          </a:p>
        </p:txBody>
      </p:sp>
      <p:sp>
        <p:nvSpPr>
          <p:cNvPr id="8" name="TextBox 7"/>
          <p:cNvSpPr txBox="1"/>
          <p:nvPr userDrawn="1"/>
        </p:nvSpPr>
        <p:spPr>
          <a:xfrm>
            <a:off x="372538" y="6360153"/>
            <a:ext cx="8128000" cy="477054"/>
          </a:xfrm>
          <a:prstGeom prst="rect">
            <a:avLst/>
          </a:prstGeom>
          <a:noFill/>
        </p:spPr>
        <p:txBody>
          <a:bodyPr wrap="square" rtlCol="0">
            <a:spAutoFit/>
          </a:bodyPr>
          <a:lstStyle/>
          <a:p>
            <a:r>
              <a:rPr lang="en-GB" sz="500" dirty="0">
                <a:solidFill>
                  <a:schemeClr val="bg1"/>
                </a:solidFill>
              </a:rPr>
              <a:t>Charles Russell Speechlys LLP is a limited liability partnership registered in England and Wales, registered number OC311850, and is authorised and regulated by the Solicitors Regulation Authority. Charles Russell Speechlys LLP is also licensed by the Qatar Financial Centre Authority in respect of its branch office in Doha. Any reference to a partner in relation to Charles Russell Speechlys LLP is to a member of Charles Russell Speechlys LLP or an employee with equivalent standing and qualifications. A list of members and of non-members who are described as partners, is available for inspection at the registered office, 5 Fleet Place, London. EC4M 7RD.</a:t>
            </a:r>
          </a:p>
          <a:p>
            <a:pPr marL="0" marR="0" indent="0" algn="l" defTabSz="914400" rtl="0" eaLnBrk="1" fontAlgn="auto" latinLnBrk="0" hangingPunct="1">
              <a:lnSpc>
                <a:spcPct val="100000"/>
              </a:lnSpc>
              <a:spcBef>
                <a:spcPts val="0"/>
              </a:spcBef>
              <a:spcAft>
                <a:spcPts val="0"/>
              </a:spcAft>
              <a:buClrTx/>
              <a:buSzTx/>
              <a:buFontTx/>
              <a:buNone/>
              <a:tabLst/>
              <a:defRPr/>
            </a:pPr>
            <a:r>
              <a:rPr lang="en-GB" sz="500" spc="-2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For information as to how we process personal data please see our privacy policy on our website www.charlesrussellspeechlys.com </a:t>
            </a:r>
          </a:p>
          <a:p>
            <a:endParaRPr lang="en-GB" sz="500" dirty="0">
              <a:solidFill>
                <a:schemeClr val="bg1"/>
              </a:solidFill>
            </a:endParaRPr>
          </a:p>
        </p:txBody>
      </p:sp>
    </p:spTree>
    <p:extLst>
      <p:ext uri="{BB962C8B-B14F-4D97-AF65-F5344CB8AC3E}">
        <p14:creationId xmlns:p14="http://schemas.microsoft.com/office/powerpoint/2010/main" val="2737347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10"/>
            <a:ext cx="9162414" cy="687181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a:spLocks noGrp="1"/>
          </p:cNvSpPr>
          <p:nvPr>
            <p:ph type="title" hasCustomPrompt="1"/>
          </p:nvPr>
        </p:nvSpPr>
        <p:spPr>
          <a:xfrm>
            <a:off x="457198" y="2298700"/>
            <a:ext cx="4680000" cy="626532"/>
          </a:xfrm>
        </p:spPr>
        <p:txBody>
          <a:bodyPr wrap="square" anchor="b" anchorCtr="0">
            <a:noAutofit/>
          </a:bodyPr>
          <a:lstStyle>
            <a:lvl1pPr>
              <a:defRPr sz="2200">
                <a:solidFill>
                  <a:schemeClr val="bg1"/>
                </a:solidFill>
              </a:defRPr>
            </a:lvl1pPr>
          </a:lstStyle>
          <a:p>
            <a:r>
              <a:rPr lang="en-GB" dirty="0"/>
              <a:t>Presentation title</a:t>
            </a:r>
          </a:p>
        </p:txBody>
      </p:sp>
      <p:sp>
        <p:nvSpPr>
          <p:cNvPr id="11" name="Text Placeholder 2"/>
          <p:cNvSpPr>
            <a:spLocks noGrp="1"/>
          </p:cNvSpPr>
          <p:nvPr>
            <p:ph type="body" idx="13" hasCustomPrompt="1"/>
          </p:nvPr>
        </p:nvSpPr>
        <p:spPr>
          <a:xfrm>
            <a:off x="457198" y="2932937"/>
            <a:ext cx="4680000"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6"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359570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220201" cy="691515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91515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3648077"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3362327"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2988735"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3530878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220201" cy="691515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91515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3648077"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3362327"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3965223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4524424"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4381502"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194515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4305302"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4305302"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3926911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2933702"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2695577"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679950"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485703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age 6 (imag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816225" y="6173786"/>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499475" y="6173787"/>
            <a:ext cx="374650" cy="365125"/>
          </a:xfrm>
          <a:prstGeom prst="rect">
            <a:avLst/>
          </a:prstGeom>
        </p:spPr>
        <p:txBody>
          <a:bodyPr/>
          <a:lstStyle/>
          <a:p>
            <a:fld id="{98931BEE-D62B-43F2-84A9-E03D12BE1FC7}" type="slidenum">
              <a:rPr lang="en-GB" smtClean="0"/>
              <a:pPr/>
              <a:t>‹#›</a:t>
            </a:fld>
            <a:endParaRPr lang="en-GB" dirty="0"/>
          </a:p>
        </p:txBody>
      </p:sp>
      <p:sp>
        <p:nvSpPr>
          <p:cNvPr id="6" name="Rectangle 5"/>
          <p:cNvSpPr/>
          <p:nvPr userDrawn="1"/>
        </p:nvSpPr>
        <p:spPr>
          <a:xfrm>
            <a:off x="0" y="0"/>
            <a:ext cx="6339840" cy="6858000"/>
          </a:xfrm>
          <a:prstGeom prst="rect">
            <a:avLst/>
          </a:prstGeom>
          <a:solidFill>
            <a:srgbClr val="003E5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GB" dirty="0"/>
          </a:p>
        </p:txBody>
      </p:sp>
      <p:sp>
        <p:nvSpPr>
          <p:cNvPr id="8" name="Image"/>
          <p:cNvSpPr>
            <a:spLocks noGrp="1"/>
          </p:cNvSpPr>
          <p:nvPr>
            <p:ph type="pic" sz="quarter" idx="13"/>
          </p:nvPr>
        </p:nvSpPr>
        <p:spPr>
          <a:xfrm>
            <a:off x="6339840" y="0"/>
            <a:ext cx="2804160" cy="6858000"/>
          </a:xfrm>
        </p:spPr>
        <p:txBody>
          <a:bodyPr/>
          <a:lstStyle/>
          <a:p>
            <a:endParaRPr lang="en-GB" dirty="0"/>
          </a:p>
        </p:txBody>
      </p:sp>
      <p:sp>
        <p:nvSpPr>
          <p:cNvPr id="11" name="Title 1"/>
          <p:cNvSpPr>
            <a:spLocks noGrp="1"/>
          </p:cNvSpPr>
          <p:nvPr>
            <p:ph type="title" hasCustomPrompt="1"/>
          </p:nvPr>
        </p:nvSpPr>
        <p:spPr>
          <a:xfrm>
            <a:off x="396238" y="1767477"/>
            <a:ext cx="4680000" cy="626532"/>
          </a:xfrm>
        </p:spPr>
        <p:txBody>
          <a:bodyPr wrap="square" anchor="b" anchorCtr="0">
            <a:noAutofit/>
          </a:bodyPr>
          <a:lstStyle>
            <a:lvl1pPr>
              <a:defRPr sz="2200">
                <a:solidFill>
                  <a:schemeClr val="bg1"/>
                </a:solidFill>
              </a:defRPr>
            </a:lvl1pPr>
          </a:lstStyle>
          <a:p>
            <a:r>
              <a:rPr lang="en-US" dirty="0"/>
              <a:t>Presentation title</a:t>
            </a:r>
            <a:endParaRPr lang="en-GB" dirty="0"/>
          </a:p>
        </p:txBody>
      </p:sp>
      <p:sp>
        <p:nvSpPr>
          <p:cNvPr id="12" name="Text Placeholder 2"/>
          <p:cNvSpPr>
            <a:spLocks noGrp="1"/>
          </p:cNvSpPr>
          <p:nvPr>
            <p:ph type="body" idx="14" hasCustomPrompt="1"/>
          </p:nvPr>
        </p:nvSpPr>
        <p:spPr>
          <a:xfrm>
            <a:off x="396240" y="2336151"/>
            <a:ext cx="4680000" cy="397032"/>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 Private &amp; confidential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Tree>
    <p:extLst>
      <p:ext uri="{BB962C8B-B14F-4D97-AF65-F5344CB8AC3E}">
        <p14:creationId xmlns:p14="http://schemas.microsoft.com/office/powerpoint/2010/main" val="45382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age 7 (image)">
    <p:spTree>
      <p:nvGrpSpPr>
        <p:cNvPr id="1" name=""/>
        <p:cNvGrpSpPr/>
        <p:nvPr/>
      </p:nvGrpSpPr>
      <p:grpSpPr>
        <a:xfrm>
          <a:off x="0" y="0"/>
          <a:ext cx="0" cy="0"/>
          <a:chOff x="0" y="0"/>
          <a:chExt cx="0" cy="0"/>
        </a:xfrm>
      </p:grpSpPr>
      <p:sp>
        <p:nvSpPr>
          <p:cNvPr id="6" name="Rectangle 5"/>
          <p:cNvSpPr/>
          <p:nvPr userDrawn="1"/>
        </p:nvSpPr>
        <p:spPr>
          <a:xfrm>
            <a:off x="0" y="4929052"/>
            <a:ext cx="9144000" cy="1928948"/>
          </a:xfrm>
          <a:prstGeom prst="rect">
            <a:avLst/>
          </a:prstGeom>
          <a:solidFill>
            <a:srgbClr val="003E51"/>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GB" dirty="0"/>
          </a:p>
        </p:txBody>
      </p:sp>
      <p:sp>
        <p:nvSpPr>
          <p:cNvPr id="8" name="Image"/>
          <p:cNvSpPr>
            <a:spLocks noGrp="1"/>
          </p:cNvSpPr>
          <p:nvPr>
            <p:ph type="pic" sz="quarter" idx="13"/>
          </p:nvPr>
        </p:nvSpPr>
        <p:spPr>
          <a:xfrm>
            <a:off x="0" y="0"/>
            <a:ext cx="9144000" cy="4929052"/>
          </a:xfrm>
        </p:spPr>
        <p:txBody>
          <a:bodyPr/>
          <a:lstStyle/>
          <a:p>
            <a:endParaRPr lang="en-GB" dirty="0"/>
          </a:p>
        </p:txBody>
      </p:sp>
      <p:sp>
        <p:nvSpPr>
          <p:cNvPr id="11" name="Title 1"/>
          <p:cNvSpPr>
            <a:spLocks noGrp="1"/>
          </p:cNvSpPr>
          <p:nvPr>
            <p:ph type="title" hasCustomPrompt="1"/>
          </p:nvPr>
        </p:nvSpPr>
        <p:spPr>
          <a:xfrm>
            <a:off x="206348" y="5686334"/>
            <a:ext cx="4680000" cy="626532"/>
          </a:xfrm>
        </p:spPr>
        <p:txBody>
          <a:bodyPr wrap="square" anchor="b" anchorCtr="0">
            <a:noAutofit/>
          </a:bodyPr>
          <a:lstStyle>
            <a:lvl1pPr>
              <a:defRPr sz="2200">
                <a:solidFill>
                  <a:schemeClr val="bg1"/>
                </a:solidFill>
              </a:defRPr>
            </a:lvl1pPr>
          </a:lstStyle>
          <a:p>
            <a:r>
              <a:rPr lang="en-US" dirty="0"/>
              <a:t>Presentation title</a:t>
            </a:r>
            <a:endParaRPr lang="en-GB" dirty="0"/>
          </a:p>
        </p:txBody>
      </p:sp>
      <p:sp>
        <p:nvSpPr>
          <p:cNvPr id="12" name="Text Placeholder 2"/>
          <p:cNvSpPr>
            <a:spLocks noGrp="1"/>
          </p:cNvSpPr>
          <p:nvPr>
            <p:ph type="body" idx="14" hasCustomPrompt="1"/>
          </p:nvPr>
        </p:nvSpPr>
        <p:spPr>
          <a:xfrm>
            <a:off x="206350" y="6255008"/>
            <a:ext cx="4680000" cy="28390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10" name="TextBox 9"/>
          <p:cNvSpPr txBox="1"/>
          <p:nvPr userDrawn="1"/>
        </p:nvSpPr>
        <p:spPr>
          <a:xfrm>
            <a:off x="6931191" y="6308079"/>
            <a:ext cx="1787669" cy="369332"/>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bg1"/>
                </a:solidFill>
              </a:rPr>
              <a:t>charlesrussellspeechlys.com</a:t>
            </a:r>
          </a:p>
          <a:p>
            <a:endParaRPr lang="en-GB" sz="900" b="1" dirty="0">
              <a:solidFill>
                <a:schemeClr val="bg1"/>
              </a:solidFill>
            </a:endParaRPr>
          </a:p>
        </p:txBody>
      </p:sp>
      <p:sp>
        <p:nvSpPr>
          <p:cNvPr id="7" name="Text Placeholder 6"/>
          <p:cNvSpPr>
            <a:spLocks noGrp="1"/>
          </p:cNvSpPr>
          <p:nvPr>
            <p:ph type="body" sz="quarter" idx="15" hasCustomPrompt="1"/>
          </p:nvPr>
        </p:nvSpPr>
        <p:spPr>
          <a:xfrm>
            <a:off x="7021822" y="6008705"/>
            <a:ext cx="1697038" cy="299374"/>
          </a:xfrm>
        </p:spPr>
        <p:txBody>
          <a:bodyPr>
            <a:noAutofit/>
          </a:bodyPr>
          <a:lstStyle>
            <a:lvl1pPr marL="0" indent="0">
              <a:buNone/>
              <a:defRPr sz="1200" b="1" baseline="0">
                <a:solidFill>
                  <a:schemeClr val="bg1"/>
                </a:solidFill>
                <a:latin typeface="+mn-lt"/>
              </a:defRPr>
            </a:lvl1pPr>
            <a:lvl2pPr>
              <a:defRPr sz="1100">
                <a:latin typeface="+mn-lt"/>
              </a:defRPr>
            </a:lvl2pPr>
            <a:lvl3pPr>
              <a:defRPr sz="1050">
                <a:latin typeface="+mn-lt"/>
              </a:defRPr>
            </a:lvl3pPr>
            <a:lvl4pPr>
              <a:defRPr sz="1000">
                <a:latin typeface="+mn-lt"/>
              </a:defRPr>
            </a:lvl4pPr>
            <a:lvl5pPr>
              <a:defRPr sz="1000">
                <a:latin typeface="+mn-lt"/>
              </a:defRPr>
            </a:lvl5pPr>
          </a:lstStyle>
          <a:p>
            <a:pPr lvl="0"/>
            <a:r>
              <a:rPr lang="en-GB" dirty="0"/>
              <a:t>Private &amp; confidential</a:t>
            </a:r>
          </a:p>
        </p:txBody>
      </p:sp>
    </p:spTree>
    <p:extLst>
      <p:ext uri="{BB962C8B-B14F-4D97-AF65-F5344CB8AC3E}">
        <p14:creationId xmlns:p14="http://schemas.microsoft.com/office/powerpoint/2010/main" val="485037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bio">
    <p:spTree>
      <p:nvGrpSpPr>
        <p:cNvPr id="1" name=""/>
        <p:cNvGrpSpPr/>
        <p:nvPr/>
      </p:nvGrpSpPr>
      <p:grpSpPr>
        <a:xfrm>
          <a:off x="0" y="0"/>
          <a:ext cx="0" cy="0"/>
          <a:chOff x="0" y="0"/>
          <a:chExt cx="0" cy="0"/>
        </a:xfrm>
      </p:grpSpPr>
      <p:sp>
        <p:nvSpPr>
          <p:cNvPr id="16" name="Status"/>
          <p:cNvSpPr>
            <a:spLocks noGrp="1"/>
          </p:cNvSpPr>
          <p:nvPr>
            <p:ph type="body" sz="quarter" idx="14" hasCustomPrompt="1"/>
          </p:nvPr>
        </p:nvSpPr>
        <p:spPr>
          <a:xfrm>
            <a:off x="457200" y="829566"/>
            <a:ext cx="7462800" cy="419100"/>
          </a:xfrm>
        </p:spPr>
        <p:txBody>
          <a:bodyPr lIns="0">
            <a:noAutofit/>
          </a:bodyPr>
          <a:lstStyle>
            <a:lvl1pPr marL="0" indent="0">
              <a:buNone/>
              <a:defRPr sz="2600" b="1">
                <a:solidFill>
                  <a:schemeClr val="accent1"/>
                </a:solidFill>
              </a:defRPr>
            </a:lvl1pPr>
          </a:lstStyle>
          <a:p>
            <a:pPr lvl="0"/>
            <a:r>
              <a:rPr lang="en-US" dirty="0"/>
              <a:t>Role</a:t>
            </a:r>
            <a:endParaRPr lang="en-GB" dirty="0"/>
          </a:p>
        </p:txBody>
      </p:sp>
      <p:sp>
        <p:nvSpPr>
          <p:cNvPr id="17" name="Name"/>
          <p:cNvSpPr>
            <a:spLocks noGrp="1"/>
          </p:cNvSpPr>
          <p:nvPr>
            <p:ph type="title" hasCustomPrompt="1"/>
          </p:nvPr>
        </p:nvSpPr>
        <p:spPr>
          <a:xfrm>
            <a:off x="457200" y="466726"/>
            <a:ext cx="7462800" cy="444500"/>
          </a:xfrm>
          <a:prstGeom prst="rect">
            <a:avLst/>
          </a:prstGeom>
        </p:spPr>
        <p:txBody>
          <a:bodyPr vert="horz" lIns="0" tIns="45720" rIns="91440" bIns="45720" rtlCol="0" anchor="ctr">
            <a:noAutofit/>
          </a:bodyPr>
          <a:lstStyle>
            <a:lvl1pPr>
              <a:defRPr baseline="0"/>
            </a:lvl1pPr>
          </a:lstStyle>
          <a:p>
            <a:r>
              <a:rPr lang="en-US" dirty="0"/>
              <a:t>Name Surname</a:t>
            </a:r>
            <a:endParaRPr lang="en-GB" dirty="0"/>
          </a:p>
        </p:txBody>
      </p:sp>
      <p:sp>
        <p:nvSpPr>
          <p:cNvPr id="7" name="Quote"/>
          <p:cNvSpPr>
            <a:spLocks noGrp="1"/>
          </p:cNvSpPr>
          <p:nvPr>
            <p:ph type="body" sz="quarter" idx="18" hasCustomPrompt="1"/>
          </p:nvPr>
        </p:nvSpPr>
        <p:spPr>
          <a:xfrm>
            <a:off x="4571962" y="4756400"/>
            <a:ext cx="3348038" cy="822140"/>
          </a:xfrm>
        </p:spPr>
        <p:txBody>
          <a:bodyPr tIns="0" rIns="0">
            <a:noAutofit/>
          </a:bodyPr>
          <a:lstStyle>
            <a:lvl1pPr marL="0" indent="0" algn="r">
              <a:lnSpc>
                <a:spcPct val="100000"/>
              </a:lnSpc>
              <a:buFont typeface="Arial" panose="020B0604020202020204" pitchFamily="34" charset="0"/>
              <a:buNone/>
              <a:defRPr lang="en-US" sz="1200" b="0" i="0" u="none" strike="noStrike" baseline="0" smtClean="0">
                <a:solidFill>
                  <a:schemeClr val="tx1"/>
                </a:solidFill>
              </a:defRPr>
            </a:lvl1pPr>
            <a:lvl2pPr marL="0" indent="0">
              <a:buNone/>
              <a:defRPr sz="900">
                <a:solidFill>
                  <a:schemeClr val="accent1"/>
                </a:solidFill>
              </a:defRPr>
            </a:lvl2pPr>
          </a:lstStyle>
          <a:p>
            <a:r>
              <a:rPr lang="en-GB" dirty="0"/>
              <a:t>Quote</a:t>
            </a:r>
          </a:p>
        </p:txBody>
      </p:sp>
      <p:sp>
        <p:nvSpPr>
          <p:cNvPr id="19" name="Summary"/>
          <p:cNvSpPr>
            <a:spLocks noGrp="1"/>
          </p:cNvSpPr>
          <p:nvPr>
            <p:ph type="body" sz="quarter" idx="20"/>
          </p:nvPr>
        </p:nvSpPr>
        <p:spPr>
          <a:xfrm>
            <a:off x="451974" y="2108855"/>
            <a:ext cx="3740016" cy="3684783"/>
          </a:xfrm>
        </p:spPr>
        <p:txBody>
          <a:bodyPr rIns="0">
            <a:noAutofit/>
          </a:bodyPr>
          <a:lstStyle>
            <a:lvl1pPr marL="0" indent="0">
              <a:lnSpc>
                <a:spcPct val="100000"/>
              </a:lnSpc>
              <a:spcBef>
                <a:spcPts val="0"/>
              </a:spcBef>
              <a:spcAft>
                <a:spcPts val="800"/>
              </a:spcAft>
              <a:buFont typeface="Arial" panose="020B0604020202020204" pitchFamily="34" charset="0"/>
              <a:buNone/>
              <a:defRPr sz="10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endParaRPr lang="en-US" dirty="0"/>
          </a:p>
        </p:txBody>
      </p:sp>
      <p:sp>
        <p:nvSpPr>
          <p:cNvPr id="21" name="Telephone"/>
          <p:cNvSpPr>
            <a:spLocks noGrp="1"/>
          </p:cNvSpPr>
          <p:nvPr>
            <p:ph type="body" sz="quarter" idx="22" hasCustomPrompt="1"/>
          </p:nvPr>
        </p:nvSpPr>
        <p:spPr>
          <a:xfrm>
            <a:off x="460048" y="1771415"/>
            <a:ext cx="1458000" cy="197365"/>
          </a:xfrm>
        </p:spPr>
        <p:txBody>
          <a:bodyPr rIns="0" anchor="ctr">
            <a:noAutofit/>
          </a:bodyPr>
          <a:lstStyle>
            <a:lvl1pPr marL="0" indent="0">
              <a:lnSpc>
                <a:spcPct val="100000"/>
              </a:lnSpc>
              <a:spcBef>
                <a:spcPts val="0"/>
              </a:spcBef>
              <a:spcAft>
                <a:spcPts val="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Telephone</a:t>
            </a:r>
          </a:p>
        </p:txBody>
      </p:sp>
      <p:sp>
        <p:nvSpPr>
          <p:cNvPr id="22" name="Email"/>
          <p:cNvSpPr>
            <a:spLocks noGrp="1"/>
          </p:cNvSpPr>
          <p:nvPr>
            <p:ph type="body" sz="quarter" idx="23" hasCustomPrompt="1"/>
          </p:nvPr>
        </p:nvSpPr>
        <p:spPr>
          <a:xfrm>
            <a:off x="2055202" y="1775787"/>
            <a:ext cx="2376000" cy="196961"/>
          </a:xfrm>
        </p:spPr>
        <p:txBody>
          <a:bodyPr rIns="0" anchor="ctr">
            <a:noAutofit/>
          </a:bodyPr>
          <a:lstStyle>
            <a:lvl1pPr marL="0" indent="0">
              <a:lnSpc>
                <a:spcPct val="100000"/>
              </a:lnSpc>
              <a:spcBef>
                <a:spcPts val="0"/>
              </a:spcBef>
              <a:spcAft>
                <a:spcPts val="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Email</a:t>
            </a:r>
          </a:p>
        </p:txBody>
      </p:sp>
      <p:sp>
        <p:nvSpPr>
          <p:cNvPr id="10" name="Picture"/>
          <p:cNvSpPr>
            <a:spLocks noGrp="1"/>
          </p:cNvSpPr>
          <p:nvPr>
            <p:ph type="body" sz="quarter" idx="24" hasCustomPrompt="1"/>
          </p:nvPr>
        </p:nvSpPr>
        <p:spPr>
          <a:xfrm>
            <a:off x="4572000" y="1781462"/>
            <a:ext cx="3348000" cy="2808000"/>
          </a:xfrm>
        </p:spPr>
        <p:txBody>
          <a:bodyPr/>
          <a:lstStyle>
            <a:lvl1pPr marL="0" indent="0">
              <a:buNone/>
              <a:defRPr/>
            </a:lvl1pPr>
          </a:lstStyle>
          <a:p>
            <a:pPr lvl="0"/>
            <a:r>
              <a:rPr lang="en-US" dirty="0"/>
              <a:t>Picture</a:t>
            </a:r>
            <a:endParaRPr lang="en-GB" dirty="0"/>
          </a:p>
        </p:txBody>
      </p:sp>
      <p:sp>
        <p:nvSpPr>
          <p:cNvPr id="20" name="TextBox 19"/>
          <p:cNvSpPr txBox="1"/>
          <p:nvPr userDrawn="1"/>
        </p:nvSpPr>
        <p:spPr>
          <a:xfrm>
            <a:off x="1963766" y="1796299"/>
            <a:ext cx="98182" cy="184666"/>
          </a:xfrm>
          <a:prstGeom prst="rect">
            <a:avLst/>
          </a:prstGeom>
          <a:noFill/>
        </p:spPr>
        <p:txBody>
          <a:bodyPr wrap="square" lIns="0" tIns="0" rIns="0" bIns="0" rtlCol="0">
            <a:noAutofit/>
          </a:bodyPr>
          <a:lstStyle/>
          <a:p>
            <a:r>
              <a:rPr lang="en-GB" sz="1200" dirty="0">
                <a:solidFill>
                  <a:schemeClr val="accent1"/>
                </a:solidFill>
              </a:rPr>
              <a:t>|</a:t>
            </a:r>
            <a:endParaRPr lang="en-US" sz="1200" dirty="0">
              <a:solidFill>
                <a:schemeClr val="accent1"/>
              </a:solidFill>
            </a:endParaRPr>
          </a:p>
        </p:txBody>
      </p:sp>
      <p:sp>
        <p:nvSpPr>
          <p:cNvPr id="23" name="QuoteRef"/>
          <p:cNvSpPr>
            <a:spLocks noGrp="1"/>
          </p:cNvSpPr>
          <p:nvPr>
            <p:ph type="body" sz="quarter" idx="26" hasCustomPrompt="1"/>
          </p:nvPr>
        </p:nvSpPr>
        <p:spPr>
          <a:xfrm>
            <a:off x="5071724" y="5605045"/>
            <a:ext cx="2851814" cy="264136"/>
          </a:xfrm>
        </p:spPr>
        <p:txBody>
          <a:bodyPr tIns="0" rIns="0">
            <a:noAutofit/>
          </a:bodyPr>
          <a:lstStyle>
            <a:lvl1pPr marL="0" indent="0" algn="r">
              <a:lnSpc>
                <a:spcPct val="100000"/>
              </a:lnSpc>
              <a:buFont typeface="Arial" panose="020B0604020202020204" pitchFamily="34" charset="0"/>
              <a:buNone/>
              <a:defRPr lang="en-US" sz="1000" b="0" i="0" u="none" strike="noStrike" baseline="0" smtClean="0">
                <a:solidFill>
                  <a:schemeClr val="tx1"/>
                </a:solidFill>
              </a:defRPr>
            </a:lvl1pPr>
            <a:lvl2pPr marL="0" indent="0">
              <a:buNone/>
              <a:defRPr sz="900">
                <a:solidFill>
                  <a:schemeClr val="accent1"/>
                </a:solidFill>
              </a:defRPr>
            </a:lvl2pPr>
          </a:lstStyle>
          <a:p>
            <a:r>
              <a:rPr lang="en-GB" dirty="0" err="1"/>
              <a:t>QuoteRef</a:t>
            </a:r>
            <a:endParaRPr lang="en-GB" dirty="0"/>
          </a:p>
        </p:txBody>
      </p:sp>
      <p:sp>
        <p:nvSpPr>
          <p:cNvPr id="12" name="Slide Number Placeholder 5"/>
          <p:cNvSpPr>
            <a:spLocks noGrp="1"/>
          </p:cNvSpPr>
          <p:nvPr>
            <p:ph type="sldNum" sz="quarter" idx="4"/>
          </p:nvPr>
        </p:nvSpPr>
        <p:spPr>
          <a:xfrm>
            <a:off x="0" y="6451601"/>
            <a:ext cx="374650" cy="406399"/>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614297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bios">
    <p:spTree>
      <p:nvGrpSpPr>
        <p:cNvPr id="1" name=""/>
        <p:cNvGrpSpPr/>
        <p:nvPr/>
      </p:nvGrpSpPr>
      <p:grpSpPr>
        <a:xfrm>
          <a:off x="0" y="0"/>
          <a:ext cx="0" cy="0"/>
          <a:chOff x="0" y="0"/>
          <a:chExt cx="0" cy="0"/>
        </a:xfrm>
      </p:grpSpPr>
      <p:sp>
        <p:nvSpPr>
          <p:cNvPr id="33" name="Picture"/>
          <p:cNvSpPr>
            <a:spLocks noGrp="1"/>
          </p:cNvSpPr>
          <p:nvPr>
            <p:ph type="body" sz="quarter" idx="36" hasCustomPrompt="1"/>
          </p:nvPr>
        </p:nvSpPr>
        <p:spPr>
          <a:xfrm>
            <a:off x="457086" y="1338638"/>
            <a:ext cx="1922400" cy="1548000"/>
          </a:xfrm>
        </p:spPr>
        <p:txBody>
          <a:bodyPr/>
          <a:lstStyle>
            <a:lvl1pPr marL="0" indent="0">
              <a:buNone/>
              <a:defRPr/>
            </a:lvl1pPr>
          </a:lstStyle>
          <a:p>
            <a:pPr lvl="0"/>
            <a:r>
              <a:rPr lang="en-US" dirty="0"/>
              <a:t>Picture</a:t>
            </a:r>
            <a:endParaRPr lang="en-GB" dirty="0"/>
          </a:p>
        </p:txBody>
      </p:sp>
      <p:sp>
        <p:nvSpPr>
          <p:cNvPr id="34" name="Picture_1"/>
          <p:cNvSpPr>
            <a:spLocks noGrp="1"/>
          </p:cNvSpPr>
          <p:nvPr>
            <p:ph type="body" sz="quarter" idx="37" hasCustomPrompt="1"/>
          </p:nvPr>
        </p:nvSpPr>
        <p:spPr>
          <a:xfrm>
            <a:off x="4571924" y="1349676"/>
            <a:ext cx="1922400" cy="1548000"/>
          </a:xfrm>
        </p:spPr>
        <p:txBody>
          <a:bodyPr/>
          <a:lstStyle>
            <a:lvl1pPr marL="0" indent="0">
              <a:buNone/>
              <a:defRPr/>
            </a:lvl1pPr>
          </a:lstStyle>
          <a:p>
            <a:pPr lvl="0"/>
            <a:r>
              <a:rPr lang="en-US" dirty="0"/>
              <a:t>Picture</a:t>
            </a:r>
            <a:endParaRPr lang="en-GB" dirty="0"/>
          </a:p>
        </p:txBody>
      </p:sp>
      <p:sp>
        <p:nvSpPr>
          <p:cNvPr id="11" name="Summary"/>
          <p:cNvSpPr>
            <a:spLocks noGrp="1"/>
          </p:cNvSpPr>
          <p:nvPr>
            <p:ph type="body" sz="quarter" idx="19" hasCustomPrompt="1"/>
          </p:nvPr>
        </p:nvSpPr>
        <p:spPr>
          <a:xfrm>
            <a:off x="457162" y="3684896"/>
            <a:ext cx="3708000" cy="2328256"/>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1000">
                <a:solidFill>
                  <a:schemeClr val="tx2"/>
                </a:solidFill>
              </a:defRPr>
            </a:lvl3pPr>
          </a:lstStyle>
          <a:p>
            <a:pPr lvl="0"/>
            <a:r>
              <a:rPr lang="en-US" dirty="0"/>
              <a:t>Text</a:t>
            </a:r>
          </a:p>
        </p:txBody>
      </p:sp>
      <p:sp>
        <p:nvSpPr>
          <p:cNvPr id="12" name="Name"/>
          <p:cNvSpPr>
            <a:spLocks noGrp="1"/>
          </p:cNvSpPr>
          <p:nvPr>
            <p:ph type="body" sz="quarter" idx="22" hasCustomPrompt="1"/>
          </p:nvPr>
        </p:nvSpPr>
        <p:spPr>
          <a:xfrm>
            <a:off x="457199" y="3076800"/>
            <a:ext cx="1584000" cy="255516"/>
          </a:xfrm>
        </p:spPr>
        <p:txBody>
          <a:bodyPr rIns="0">
            <a:noAutofit/>
          </a:bodyPr>
          <a:lstStyle>
            <a:lvl1pPr marL="0" indent="0">
              <a:buNone/>
              <a:defRPr sz="1000" b="1">
                <a:solidFill>
                  <a:schemeClr val="tx1"/>
                </a:solidFill>
              </a:defRPr>
            </a:lvl1pPr>
          </a:lstStyle>
          <a:p>
            <a:pPr lvl="0"/>
            <a:r>
              <a:rPr lang="en-US" dirty="0"/>
              <a:t>Name Surname</a:t>
            </a:r>
            <a:endParaRPr lang="en-GB" dirty="0"/>
          </a:p>
        </p:txBody>
      </p:sp>
      <p:sp>
        <p:nvSpPr>
          <p:cNvPr id="20" name="Telephone"/>
          <p:cNvSpPr>
            <a:spLocks noGrp="1"/>
          </p:cNvSpPr>
          <p:nvPr>
            <p:ph type="body" sz="quarter" idx="23" hasCustomPrompt="1"/>
          </p:nvPr>
        </p:nvSpPr>
        <p:spPr>
          <a:xfrm>
            <a:off x="2122447" y="3097074"/>
            <a:ext cx="1440000" cy="254000"/>
          </a:xfrm>
        </p:spPr>
        <p:txBody>
          <a:bodyPr rIns="0">
            <a:noAutofit/>
          </a:bodyPr>
          <a:lstStyle>
            <a:lvl1pPr marL="0" indent="0">
              <a:buNone/>
              <a:defRPr sz="1000">
                <a:solidFill>
                  <a:schemeClr val="tx1"/>
                </a:solidFill>
              </a:defRPr>
            </a:lvl1pPr>
          </a:lstStyle>
          <a:p>
            <a:pPr lvl="0"/>
            <a:r>
              <a:rPr lang="en-US" dirty="0"/>
              <a:t>Telephone</a:t>
            </a:r>
            <a:endParaRPr lang="en-GB" dirty="0"/>
          </a:p>
        </p:txBody>
      </p:sp>
      <p:sp>
        <p:nvSpPr>
          <p:cNvPr id="21" name="Summary_1"/>
          <p:cNvSpPr>
            <a:spLocks noGrp="1"/>
          </p:cNvSpPr>
          <p:nvPr>
            <p:ph type="body" sz="quarter" idx="24" hasCustomPrompt="1"/>
          </p:nvPr>
        </p:nvSpPr>
        <p:spPr>
          <a:xfrm>
            <a:off x="4571924" y="3684896"/>
            <a:ext cx="3708000" cy="2328256"/>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1000">
                <a:solidFill>
                  <a:schemeClr val="tx2"/>
                </a:solidFill>
              </a:defRPr>
            </a:lvl3pPr>
          </a:lstStyle>
          <a:p>
            <a:pPr lvl="0"/>
            <a:r>
              <a:rPr lang="en-US" dirty="0"/>
              <a:t>Text</a:t>
            </a:r>
          </a:p>
        </p:txBody>
      </p:sp>
      <p:sp>
        <p:nvSpPr>
          <p:cNvPr id="31"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dirty="0"/>
              <a:t>Click to edit Master title style</a:t>
            </a:r>
            <a:endParaRPr lang="en-GB" dirty="0"/>
          </a:p>
        </p:txBody>
      </p:sp>
      <p:sp>
        <p:nvSpPr>
          <p:cNvPr id="36" name="Status"/>
          <p:cNvSpPr>
            <a:spLocks noGrp="1"/>
          </p:cNvSpPr>
          <p:nvPr>
            <p:ph type="body" sz="quarter" idx="39" hasCustomPrompt="1"/>
          </p:nvPr>
        </p:nvSpPr>
        <p:spPr>
          <a:xfrm>
            <a:off x="441498" y="3300093"/>
            <a:ext cx="1980000" cy="269164"/>
          </a:xfrm>
        </p:spPr>
        <p:txBody>
          <a:bodyPr rIns="0">
            <a:noAutofit/>
          </a:bodyPr>
          <a:lstStyle>
            <a:lvl1pPr marL="0" indent="0">
              <a:buNone/>
              <a:defRPr sz="1000" b="0">
                <a:solidFill>
                  <a:schemeClr val="tx1"/>
                </a:solidFill>
              </a:defRPr>
            </a:lvl1pPr>
          </a:lstStyle>
          <a:p>
            <a:pPr lvl="0"/>
            <a:r>
              <a:rPr lang="en-US" dirty="0"/>
              <a:t>Company Role</a:t>
            </a:r>
            <a:endParaRPr lang="en-GB" dirty="0"/>
          </a:p>
        </p:txBody>
      </p:sp>
      <p:sp>
        <p:nvSpPr>
          <p:cNvPr id="38" name="Email"/>
          <p:cNvSpPr>
            <a:spLocks noGrp="1"/>
          </p:cNvSpPr>
          <p:nvPr>
            <p:ph type="body" sz="quarter" idx="40" hasCustomPrompt="1"/>
          </p:nvPr>
        </p:nvSpPr>
        <p:spPr>
          <a:xfrm>
            <a:off x="2122447" y="3299101"/>
            <a:ext cx="1980000" cy="254000"/>
          </a:xfrm>
        </p:spPr>
        <p:txBody>
          <a:bodyPr rIns="0">
            <a:noAutofit/>
          </a:bodyPr>
          <a:lstStyle>
            <a:lvl1pPr marL="0" indent="0">
              <a:buNone/>
              <a:defRPr sz="1000">
                <a:solidFill>
                  <a:schemeClr val="tx1"/>
                </a:solidFill>
              </a:defRPr>
            </a:lvl1pPr>
          </a:lstStyle>
          <a:p>
            <a:pPr lvl="0"/>
            <a:r>
              <a:rPr lang="en-US" dirty="0"/>
              <a:t>Email</a:t>
            </a:r>
            <a:endParaRPr lang="en-GB" dirty="0"/>
          </a:p>
        </p:txBody>
      </p:sp>
      <p:sp>
        <p:nvSpPr>
          <p:cNvPr id="40" name="Name_1"/>
          <p:cNvSpPr>
            <a:spLocks noGrp="1"/>
          </p:cNvSpPr>
          <p:nvPr>
            <p:ph type="body" sz="quarter" idx="41" hasCustomPrompt="1"/>
          </p:nvPr>
        </p:nvSpPr>
        <p:spPr>
          <a:xfrm>
            <a:off x="4574344" y="3076800"/>
            <a:ext cx="1535373" cy="255516"/>
          </a:xfrm>
        </p:spPr>
        <p:txBody>
          <a:bodyPr rIns="0">
            <a:noAutofit/>
          </a:bodyPr>
          <a:lstStyle>
            <a:lvl1pPr marL="0" indent="0">
              <a:buNone/>
              <a:defRPr sz="1000" b="1">
                <a:solidFill>
                  <a:schemeClr val="tx1"/>
                </a:solidFill>
              </a:defRPr>
            </a:lvl1pPr>
          </a:lstStyle>
          <a:p>
            <a:pPr lvl="0"/>
            <a:r>
              <a:rPr lang="en-US" dirty="0"/>
              <a:t>Name Surname</a:t>
            </a:r>
            <a:endParaRPr lang="en-GB" dirty="0"/>
          </a:p>
        </p:txBody>
      </p:sp>
      <p:sp>
        <p:nvSpPr>
          <p:cNvPr id="41" name="Telephone_1"/>
          <p:cNvSpPr>
            <a:spLocks noGrp="1"/>
          </p:cNvSpPr>
          <p:nvPr>
            <p:ph type="body" sz="quarter" idx="42" hasCustomPrompt="1"/>
          </p:nvPr>
        </p:nvSpPr>
        <p:spPr>
          <a:xfrm>
            <a:off x="6245442" y="3097074"/>
            <a:ext cx="1476000" cy="254000"/>
          </a:xfrm>
        </p:spPr>
        <p:txBody>
          <a:bodyPr rIns="0">
            <a:noAutofit/>
          </a:bodyPr>
          <a:lstStyle>
            <a:lvl1pPr marL="0" indent="0">
              <a:buNone/>
              <a:defRPr sz="1000">
                <a:solidFill>
                  <a:schemeClr val="tx1"/>
                </a:solidFill>
              </a:defRPr>
            </a:lvl1pPr>
          </a:lstStyle>
          <a:p>
            <a:pPr lvl="0"/>
            <a:r>
              <a:rPr lang="en-US" dirty="0"/>
              <a:t>Telephone</a:t>
            </a:r>
            <a:endParaRPr lang="en-GB" dirty="0"/>
          </a:p>
        </p:txBody>
      </p:sp>
      <p:sp>
        <p:nvSpPr>
          <p:cNvPr id="42" name="Status_1"/>
          <p:cNvSpPr>
            <a:spLocks noGrp="1"/>
          </p:cNvSpPr>
          <p:nvPr>
            <p:ph type="body" sz="quarter" idx="43" hasCustomPrompt="1"/>
          </p:nvPr>
        </p:nvSpPr>
        <p:spPr>
          <a:xfrm>
            <a:off x="4558642" y="3300093"/>
            <a:ext cx="1980000" cy="269164"/>
          </a:xfrm>
        </p:spPr>
        <p:txBody>
          <a:bodyPr rIns="0">
            <a:noAutofit/>
          </a:bodyPr>
          <a:lstStyle>
            <a:lvl1pPr marL="0" indent="0">
              <a:buNone/>
              <a:defRPr sz="1000" b="0">
                <a:solidFill>
                  <a:schemeClr val="tx1"/>
                </a:solidFill>
              </a:defRPr>
            </a:lvl1pPr>
          </a:lstStyle>
          <a:p>
            <a:pPr lvl="0"/>
            <a:r>
              <a:rPr lang="en-US" dirty="0"/>
              <a:t>Company Role</a:t>
            </a:r>
            <a:endParaRPr lang="en-GB" dirty="0"/>
          </a:p>
        </p:txBody>
      </p:sp>
      <p:sp>
        <p:nvSpPr>
          <p:cNvPr id="43" name="Email_1"/>
          <p:cNvSpPr>
            <a:spLocks noGrp="1"/>
          </p:cNvSpPr>
          <p:nvPr>
            <p:ph type="body" sz="quarter" idx="44" hasCustomPrompt="1"/>
          </p:nvPr>
        </p:nvSpPr>
        <p:spPr>
          <a:xfrm>
            <a:off x="6245442" y="3299101"/>
            <a:ext cx="1980000" cy="254000"/>
          </a:xfrm>
        </p:spPr>
        <p:txBody>
          <a:bodyPr rIns="0">
            <a:noAutofit/>
          </a:bodyPr>
          <a:lstStyle>
            <a:lvl1pPr marL="0" indent="0">
              <a:buNone/>
              <a:defRPr sz="1000">
                <a:solidFill>
                  <a:schemeClr val="tx1"/>
                </a:solidFill>
              </a:defRPr>
            </a:lvl1pPr>
          </a:lstStyle>
          <a:p>
            <a:pPr lvl="0"/>
            <a:r>
              <a:rPr lang="en-US" dirty="0"/>
              <a:t>Email</a:t>
            </a:r>
            <a:endParaRPr lang="en-GB" dirty="0"/>
          </a:p>
        </p:txBody>
      </p:sp>
      <p:sp>
        <p:nvSpPr>
          <p:cNvPr id="23"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250844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bios">
    <p:spTree>
      <p:nvGrpSpPr>
        <p:cNvPr id="1" name=""/>
        <p:cNvGrpSpPr/>
        <p:nvPr/>
      </p:nvGrpSpPr>
      <p:grpSpPr>
        <a:xfrm>
          <a:off x="0" y="0"/>
          <a:ext cx="0" cy="0"/>
          <a:chOff x="0" y="0"/>
          <a:chExt cx="0" cy="0"/>
        </a:xfrm>
      </p:grpSpPr>
      <p:sp>
        <p:nvSpPr>
          <p:cNvPr id="11" name="Summary"/>
          <p:cNvSpPr>
            <a:spLocks noGrp="1"/>
          </p:cNvSpPr>
          <p:nvPr>
            <p:ph type="body" sz="quarter" idx="19" hasCustomPrompt="1"/>
          </p:nvPr>
        </p:nvSpPr>
        <p:spPr>
          <a:xfrm>
            <a:off x="457162" y="3507475"/>
            <a:ext cx="1922400" cy="2451352"/>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900">
                <a:solidFill>
                  <a:schemeClr val="tx2"/>
                </a:solidFill>
              </a:defRPr>
            </a:lvl3pPr>
          </a:lstStyle>
          <a:p>
            <a:pPr lvl="0"/>
            <a:r>
              <a:rPr lang="en-US" dirty="0"/>
              <a:t>Text</a:t>
            </a:r>
          </a:p>
        </p:txBody>
      </p:sp>
      <p:sp>
        <p:nvSpPr>
          <p:cNvPr id="12" name="Name"/>
          <p:cNvSpPr>
            <a:spLocks noGrp="1"/>
          </p:cNvSpPr>
          <p:nvPr>
            <p:ph type="body" sz="quarter" idx="22" hasCustomPrompt="1"/>
          </p:nvPr>
        </p:nvSpPr>
        <p:spPr>
          <a:xfrm>
            <a:off x="457200" y="2975816"/>
            <a:ext cx="1922400" cy="279400"/>
          </a:xfrm>
        </p:spPr>
        <p:txBody>
          <a:bodyPr rIns="0">
            <a:noAutofit/>
          </a:bodyPr>
          <a:lstStyle>
            <a:lvl1pPr marL="0" indent="0">
              <a:buNone/>
              <a:defRPr sz="1200" b="1">
                <a:solidFill>
                  <a:schemeClr val="tx1"/>
                </a:solidFill>
              </a:defRPr>
            </a:lvl1pPr>
          </a:lstStyle>
          <a:p>
            <a:pPr lvl="0"/>
            <a:r>
              <a:rPr lang="en-US" dirty="0"/>
              <a:t>Name Surname</a:t>
            </a:r>
            <a:endParaRPr lang="en-GB" dirty="0"/>
          </a:p>
        </p:txBody>
      </p:sp>
      <p:sp>
        <p:nvSpPr>
          <p:cNvPr id="20" name="Status"/>
          <p:cNvSpPr>
            <a:spLocks noGrp="1"/>
          </p:cNvSpPr>
          <p:nvPr>
            <p:ph type="body" sz="quarter" idx="23" hasCustomPrompt="1"/>
          </p:nvPr>
        </p:nvSpPr>
        <p:spPr>
          <a:xfrm>
            <a:off x="457162" y="3171505"/>
            <a:ext cx="1922400" cy="279400"/>
          </a:xfrm>
        </p:spPr>
        <p:txBody>
          <a:bodyPr rIns="0">
            <a:noAutofit/>
          </a:bodyPr>
          <a:lstStyle>
            <a:lvl1pPr marL="0" indent="0">
              <a:buNone/>
              <a:defRPr sz="1000">
                <a:solidFill>
                  <a:schemeClr val="tx1"/>
                </a:solidFill>
              </a:defRPr>
            </a:lvl1pPr>
          </a:lstStyle>
          <a:p>
            <a:pPr lvl="0"/>
            <a:r>
              <a:rPr lang="en-US" dirty="0"/>
              <a:t>Company Role</a:t>
            </a:r>
            <a:endParaRPr lang="en-GB" dirty="0"/>
          </a:p>
        </p:txBody>
      </p:sp>
      <p:sp>
        <p:nvSpPr>
          <p:cNvPr id="23" name="Name_2"/>
          <p:cNvSpPr>
            <a:spLocks noGrp="1"/>
          </p:cNvSpPr>
          <p:nvPr>
            <p:ph type="body" sz="quarter" idx="26" hasCustomPrompt="1"/>
          </p:nvPr>
        </p:nvSpPr>
        <p:spPr>
          <a:xfrm>
            <a:off x="4571962" y="2975816"/>
            <a:ext cx="1922400" cy="279400"/>
          </a:xfrm>
        </p:spPr>
        <p:txBody>
          <a:bodyPr rIns="0">
            <a:noAutofit/>
          </a:bodyPr>
          <a:lstStyle>
            <a:lvl1pPr marL="0" indent="0">
              <a:buNone/>
              <a:defRPr sz="1200" b="1">
                <a:solidFill>
                  <a:schemeClr val="tx1"/>
                </a:solidFill>
              </a:defRPr>
            </a:lvl1pPr>
          </a:lstStyle>
          <a:p>
            <a:pPr lvl="0"/>
            <a:r>
              <a:rPr lang="en-US" dirty="0"/>
              <a:t>Name Surname</a:t>
            </a:r>
            <a:endParaRPr lang="en-GB" dirty="0"/>
          </a:p>
        </p:txBody>
      </p:sp>
      <p:sp>
        <p:nvSpPr>
          <p:cNvPr id="24" name="Status_2"/>
          <p:cNvSpPr>
            <a:spLocks noGrp="1"/>
          </p:cNvSpPr>
          <p:nvPr>
            <p:ph type="body" sz="quarter" idx="27" hasCustomPrompt="1"/>
          </p:nvPr>
        </p:nvSpPr>
        <p:spPr>
          <a:xfrm>
            <a:off x="4571924" y="3171505"/>
            <a:ext cx="1922400" cy="279400"/>
          </a:xfrm>
        </p:spPr>
        <p:txBody>
          <a:bodyPr rIns="0">
            <a:noAutofit/>
          </a:bodyPr>
          <a:lstStyle>
            <a:lvl1pPr marL="0" indent="0">
              <a:buNone/>
              <a:defRPr sz="1000">
                <a:solidFill>
                  <a:schemeClr val="tx1"/>
                </a:solidFill>
              </a:defRPr>
            </a:lvl1pPr>
          </a:lstStyle>
          <a:p>
            <a:pPr lvl="0"/>
            <a:r>
              <a:rPr lang="en-US" dirty="0"/>
              <a:t>Company Role</a:t>
            </a:r>
            <a:endParaRPr lang="en-GB" dirty="0"/>
          </a:p>
        </p:txBody>
      </p:sp>
      <p:sp>
        <p:nvSpPr>
          <p:cNvPr id="19" name="Name_1"/>
          <p:cNvSpPr>
            <a:spLocks noGrp="1"/>
          </p:cNvSpPr>
          <p:nvPr>
            <p:ph type="body" sz="quarter" idx="30" hasCustomPrompt="1"/>
          </p:nvPr>
        </p:nvSpPr>
        <p:spPr>
          <a:xfrm>
            <a:off x="2514543" y="2975816"/>
            <a:ext cx="1922400" cy="279400"/>
          </a:xfrm>
        </p:spPr>
        <p:txBody>
          <a:bodyPr rIns="0">
            <a:noAutofit/>
          </a:bodyPr>
          <a:lstStyle>
            <a:lvl1pPr marL="0" indent="0">
              <a:buNone/>
              <a:defRPr sz="1200" b="1">
                <a:solidFill>
                  <a:schemeClr val="tx1"/>
                </a:solidFill>
              </a:defRPr>
            </a:lvl1pPr>
          </a:lstStyle>
          <a:p>
            <a:pPr lvl="0"/>
            <a:r>
              <a:rPr lang="en-US" dirty="0"/>
              <a:t>Name Surname</a:t>
            </a:r>
            <a:endParaRPr lang="en-GB" dirty="0"/>
          </a:p>
        </p:txBody>
      </p:sp>
      <p:sp>
        <p:nvSpPr>
          <p:cNvPr id="25" name="Status_1"/>
          <p:cNvSpPr>
            <a:spLocks noGrp="1"/>
          </p:cNvSpPr>
          <p:nvPr>
            <p:ph type="body" sz="quarter" idx="31" hasCustomPrompt="1"/>
          </p:nvPr>
        </p:nvSpPr>
        <p:spPr>
          <a:xfrm>
            <a:off x="2514505" y="3171505"/>
            <a:ext cx="1922400" cy="279400"/>
          </a:xfrm>
        </p:spPr>
        <p:txBody>
          <a:bodyPr rIns="0">
            <a:noAutofit/>
          </a:bodyPr>
          <a:lstStyle>
            <a:lvl1pPr marL="0" indent="0">
              <a:buNone/>
              <a:defRPr sz="1000">
                <a:solidFill>
                  <a:schemeClr val="tx1"/>
                </a:solidFill>
              </a:defRPr>
            </a:lvl1pPr>
          </a:lstStyle>
          <a:p>
            <a:pPr lvl="0"/>
            <a:r>
              <a:rPr lang="en-US" dirty="0"/>
              <a:t>Company Role</a:t>
            </a:r>
            <a:endParaRPr lang="en-GB" dirty="0"/>
          </a:p>
        </p:txBody>
      </p:sp>
      <p:sp>
        <p:nvSpPr>
          <p:cNvPr id="29" name="Status_3"/>
          <p:cNvSpPr>
            <a:spLocks noGrp="1"/>
          </p:cNvSpPr>
          <p:nvPr>
            <p:ph type="body" sz="quarter" idx="35" hasCustomPrompt="1"/>
          </p:nvPr>
        </p:nvSpPr>
        <p:spPr>
          <a:xfrm>
            <a:off x="6629305" y="3171505"/>
            <a:ext cx="1922400" cy="279400"/>
          </a:xfrm>
        </p:spPr>
        <p:txBody>
          <a:bodyPr rIns="0">
            <a:noAutofit/>
          </a:bodyPr>
          <a:lstStyle>
            <a:lvl1pPr marL="0" indent="0">
              <a:buNone/>
              <a:defRPr sz="1000">
                <a:solidFill>
                  <a:schemeClr val="tx1"/>
                </a:solidFill>
              </a:defRPr>
            </a:lvl1pPr>
          </a:lstStyle>
          <a:p>
            <a:pPr lvl="0"/>
            <a:r>
              <a:rPr lang="en-US" dirty="0"/>
              <a:t>Company Role</a:t>
            </a:r>
            <a:endParaRPr lang="en-GB" dirty="0"/>
          </a:p>
        </p:txBody>
      </p:sp>
      <p:sp>
        <p:nvSpPr>
          <p:cNvPr id="44"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dirty="0"/>
              <a:t>Click to edit Master title style</a:t>
            </a:r>
            <a:endParaRPr lang="en-GB" dirty="0"/>
          </a:p>
        </p:txBody>
      </p:sp>
      <p:sp>
        <p:nvSpPr>
          <p:cNvPr id="45" name="Picture"/>
          <p:cNvSpPr>
            <a:spLocks noGrp="1"/>
          </p:cNvSpPr>
          <p:nvPr>
            <p:ph type="body" sz="quarter" idx="36" hasCustomPrompt="1"/>
          </p:nvPr>
        </p:nvSpPr>
        <p:spPr>
          <a:xfrm>
            <a:off x="457086" y="1338638"/>
            <a:ext cx="1922400" cy="1548000"/>
          </a:xfrm>
        </p:spPr>
        <p:txBody>
          <a:bodyPr/>
          <a:lstStyle>
            <a:lvl1pPr marL="0" indent="0">
              <a:buNone/>
              <a:defRPr/>
            </a:lvl1pPr>
          </a:lstStyle>
          <a:p>
            <a:pPr lvl="0"/>
            <a:r>
              <a:rPr lang="en-US" dirty="0"/>
              <a:t>Picture</a:t>
            </a:r>
            <a:endParaRPr lang="en-GB" dirty="0"/>
          </a:p>
        </p:txBody>
      </p:sp>
      <p:sp>
        <p:nvSpPr>
          <p:cNvPr id="46" name="Picture_2"/>
          <p:cNvSpPr>
            <a:spLocks noGrp="1"/>
          </p:cNvSpPr>
          <p:nvPr>
            <p:ph type="body" sz="quarter" idx="37" hasCustomPrompt="1"/>
          </p:nvPr>
        </p:nvSpPr>
        <p:spPr>
          <a:xfrm>
            <a:off x="4571924" y="1349676"/>
            <a:ext cx="1922400" cy="1548000"/>
          </a:xfrm>
        </p:spPr>
        <p:txBody>
          <a:bodyPr/>
          <a:lstStyle>
            <a:lvl1pPr marL="0" indent="0">
              <a:buNone/>
              <a:defRPr/>
            </a:lvl1pPr>
          </a:lstStyle>
          <a:p>
            <a:pPr lvl="0"/>
            <a:r>
              <a:rPr lang="en-US" dirty="0"/>
              <a:t>Picture</a:t>
            </a:r>
            <a:endParaRPr lang="en-GB" dirty="0"/>
          </a:p>
        </p:txBody>
      </p:sp>
      <p:sp>
        <p:nvSpPr>
          <p:cNvPr id="47" name="Picture_1"/>
          <p:cNvSpPr>
            <a:spLocks noGrp="1"/>
          </p:cNvSpPr>
          <p:nvPr>
            <p:ph type="body" sz="quarter" idx="38" hasCustomPrompt="1"/>
          </p:nvPr>
        </p:nvSpPr>
        <p:spPr>
          <a:xfrm>
            <a:off x="2514505" y="1344763"/>
            <a:ext cx="1922400" cy="1548000"/>
          </a:xfrm>
        </p:spPr>
        <p:txBody>
          <a:bodyPr/>
          <a:lstStyle>
            <a:lvl1pPr marL="0" indent="0">
              <a:buNone/>
              <a:defRPr/>
            </a:lvl1pPr>
          </a:lstStyle>
          <a:p>
            <a:pPr lvl="0"/>
            <a:r>
              <a:rPr lang="en-US" dirty="0"/>
              <a:t>Picture</a:t>
            </a:r>
            <a:endParaRPr lang="en-GB" dirty="0"/>
          </a:p>
        </p:txBody>
      </p:sp>
      <p:sp>
        <p:nvSpPr>
          <p:cNvPr id="49" name="Summary_1"/>
          <p:cNvSpPr>
            <a:spLocks noGrp="1"/>
          </p:cNvSpPr>
          <p:nvPr>
            <p:ph type="body" sz="quarter" idx="39" hasCustomPrompt="1"/>
          </p:nvPr>
        </p:nvSpPr>
        <p:spPr>
          <a:xfrm>
            <a:off x="2514505" y="3507475"/>
            <a:ext cx="1922400" cy="2451352"/>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900">
                <a:solidFill>
                  <a:schemeClr val="tx2"/>
                </a:solidFill>
              </a:defRPr>
            </a:lvl3pPr>
          </a:lstStyle>
          <a:p>
            <a:pPr lvl="0"/>
            <a:r>
              <a:rPr lang="en-US" dirty="0"/>
              <a:t>Text</a:t>
            </a:r>
          </a:p>
        </p:txBody>
      </p:sp>
      <p:sp>
        <p:nvSpPr>
          <p:cNvPr id="48" name="Picture_3"/>
          <p:cNvSpPr>
            <a:spLocks noGrp="1"/>
          </p:cNvSpPr>
          <p:nvPr>
            <p:ph type="body" sz="quarter" idx="29" hasCustomPrompt="1"/>
          </p:nvPr>
        </p:nvSpPr>
        <p:spPr>
          <a:xfrm>
            <a:off x="6629343" y="1351338"/>
            <a:ext cx="1922400" cy="1548000"/>
          </a:xfrm>
        </p:spPr>
        <p:txBody>
          <a:bodyPr/>
          <a:lstStyle>
            <a:lvl1pPr marL="0" indent="0">
              <a:buNone/>
              <a:defRPr/>
            </a:lvl1pPr>
          </a:lstStyle>
          <a:p>
            <a:pPr lvl="0"/>
            <a:r>
              <a:rPr lang="en-US" dirty="0"/>
              <a:t>Picture</a:t>
            </a:r>
            <a:endParaRPr lang="en-GB" dirty="0"/>
          </a:p>
        </p:txBody>
      </p:sp>
      <p:sp>
        <p:nvSpPr>
          <p:cNvPr id="50" name="Summary_2"/>
          <p:cNvSpPr>
            <a:spLocks noGrp="1"/>
          </p:cNvSpPr>
          <p:nvPr>
            <p:ph type="body" sz="quarter" idx="40" hasCustomPrompt="1"/>
          </p:nvPr>
        </p:nvSpPr>
        <p:spPr>
          <a:xfrm>
            <a:off x="4572000" y="3507475"/>
            <a:ext cx="1922400" cy="2451352"/>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900">
                <a:solidFill>
                  <a:schemeClr val="tx2"/>
                </a:solidFill>
              </a:defRPr>
            </a:lvl3pPr>
          </a:lstStyle>
          <a:p>
            <a:pPr lvl="0"/>
            <a:r>
              <a:rPr lang="en-US" dirty="0"/>
              <a:t>Text</a:t>
            </a:r>
          </a:p>
        </p:txBody>
      </p:sp>
      <p:sp>
        <p:nvSpPr>
          <p:cNvPr id="51" name="Summary_3"/>
          <p:cNvSpPr>
            <a:spLocks noGrp="1"/>
          </p:cNvSpPr>
          <p:nvPr>
            <p:ph type="body" sz="quarter" idx="41" hasCustomPrompt="1"/>
          </p:nvPr>
        </p:nvSpPr>
        <p:spPr>
          <a:xfrm>
            <a:off x="6629305" y="3507475"/>
            <a:ext cx="1922400" cy="2451352"/>
          </a:xfrm>
        </p:spPr>
        <p:txBody>
          <a:bodyPr rIns="0">
            <a:noAutofit/>
          </a:bodyPr>
          <a:lstStyle>
            <a:lvl1pPr marL="0" indent="0">
              <a:lnSpc>
                <a:spcPct val="100000"/>
              </a:lnSpc>
              <a:spcBef>
                <a:spcPts val="0"/>
              </a:spcBef>
              <a:spcAft>
                <a:spcPts val="800"/>
              </a:spcAft>
              <a:buNone/>
              <a:defRPr sz="1000">
                <a:solidFill>
                  <a:schemeClr val="tx1"/>
                </a:solidFill>
              </a:defRPr>
            </a:lvl1pPr>
            <a:lvl2pPr marL="144000" indent="-144000">
              <a:lnSpc>
                <a:spcPct val="100000"/>
              </a:lnSpc>
              <a:spcBef>
                <a:spcPts val="0"/>
              </a:spcBef>
              <a:spcAft>
                <a:spcPts val="800"/>
              </a:spcAft>
              <a:buFont typeface="Arial" panose="020B0604020202020204" pitchFamily="34" charset="0"/>
              <a:buChar char="•"/>
              <a:defRPr sz="1000"/>
            </a:lvl2pPr>
            <a:lvl3pPr marL="270000" indent="-126000">
              <a:lnSpc>
                <a:spcPct val="100000"/>
              </a:lnSpc>
              <a:spcBef>
                <a:spcPts val="0"/>
              </a:spcBef>
              <a:spcAft>
                <a:spcPts val="500"/>
              </a:spcAft>
              <a:defRPr sz="900">
                <a:solidFill>
                  <a:schemeClr val="tx2"/>
                </a:solidFill>
              </a:defRPr>
            </a:lvl3pPr>
          </a:lstStyle>
          <a:p>
            <a:pPr lvl="0"/>
            <a:r>
              <a:rPr lang="en-US" dirty="0"/>
              <a:t>Text</a:t>
            </a:r>
          </a:p>
        </p:txBody>
      </p:sp>
      <p:sp>
        <p:nvSpPr>
          <p:cNvPr id="52" name="Name_3"/>
          <p:cNvSpPr>
            <a:spLocks noGrp="1"/>
          </p:cNvSpPr>
          <p:nvPr>
            <p:ph type="body" sz="quarter" idx="42" hasCustomPrompt="1"/>
          </p:nvPr>
        </p:nvSpPr>
        <p:spPr>
          <a:xfrm>
            <a:off x="6635082" y="2964440"/>
            <a:ext cx="1922400" cy="279400"/>
          </a:xfrm>
        </p:spPr>
        <p:txBody>
          <a:bodyPr rIns="0">
            <a:noAutofit/>
          </a:bodyPr>
          <a:lstStyle>
            <a:lvl1pPr marL="0" indent="0">
              <a:buNone/>
              <a:defRPr sz="1200" b="1">
                <a:solidFill>
                  <a:schemeClr val="tx1"/>
                </a:solidFill>
              </a:defRPr>
            </a:lvl1pPr>
          </a:lstStyle>
          <a:p>
            <a:pPr lvl="0"/>
            <a:r>
              <a:rPr lang="en-US" dirty="0"/>
              <a:t>Name Surname</a:t>
            </a:r>
            <a:endParaRPr lang="en-GB" dirty="0"/>
          </a:p>
        </p:txBody>
      </p:sp>
      <p:sp>
        <p:nvSpPr>
          <p:cNvPr id="27"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27354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457200" y="466726"/>
            <a:ext cx="4101152" cy="444500"/>
          </a:xfrm>
          <a:prstGeom prst="rect">
            <a:avLst/>
          </a:prstGeom>
        </p:spPr>
        <p:txBody>
          <a:bodyPr vert="horz" lIns="0" tIns="45720" rIns="91440" bIns="45720" rtlCol="0" anchor="ctr">
            <a:noAutofit/>
          </a:bodyPr>
          <a:lstStyle>
            <a:lvl1pPr>
              <a:defRPr baseline="0"/>
            </a:lvl1pPr>
          </a:lstStyle>
          <a:p>
            <a:r>
              <a:rPr lang="en-GB" dirty="0"/>
              <a:t>Title</a:t>
            </a:r>
          </a:p>
        </p:txBody>
      </p:sp>
      <p:sp>
        <p:nvSpPr>
          <p:cNvPr id="3" name="Image"/>
          <p:cNvSpPr>
            <a:spLocks noGrp="1"/>
          </p:cNvSpPr>
          <p:nvPr>
            <p:ph type="body" sz="quarter" idx="20" hasCustomPrompt="1"/>
          </p:nvPr>
        </p:nvSpPr>
        <p:spPr>
          <a:xfrm>
            <a:off x="4662000" y="0"/>
            <a:ext cx="4482000" cy="685800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Picture</a:t>
            </a:r>
          </a:p>
        </p:txBody>
      </p:sp>
      <p:sp>
        <p:nvSpPr>
          <p:cNvPr id="7" name="Text Placeholder 6"/>
          <p:cNvSpPr>
            <a:spLocks noGrp="1"/>
          </p:cNvSpPr>
          <p:nvPr>
            <p:ph type="body" sz="quarter" idx="21" hasCustomPrompt="1"/>
          </p:nvPr>
        </p:nvSpPr>
        <p:spPr>
          <a:xfrm>
            <a:off x="456561" y="1271224"/>
            <a:ext cx="3990975" cy="4808314"/>
          </a:xfrm>
        </p:spPr>
        <p:txBody>
          <a:bodyPr/>
          <a:lstStyle>
            <a:lvl1pPr marL="342900" indent="-342900">
              <a:buFont typeface="Arial" panose="020B0604020202020204" pitchFamily="34" charset="0"/>
              <a:buChar char="•"/>
              <a:defRPr/>
            </a:lvl1pPr>
          </a:lstStyle>
          <a:p>
            <a:pPr lvl="0"/>
            <a:r>
              <a:rPr lang="en-GB" dirty="0"/>
              <a:t>Text</a:t>
            </a:r>
          </a:p>
        </p:txBody>
      </p:sp>
      <p:sp>
        <p:nvSpPr>
          <p:cNvPr id="9" name="Slide Number Placeholder 5"/>
          <p:cNvSpPr>
            <a:spLocks noGrp="1"/>
          </p:cNvSpPr>
          <p:nvPr>
            <p:ph type="sldNum" sz="quarter" idx="4"/>
          </p:nvPr>
        </p:nvSpPr>
        <p:spPr>
          <a:xfrm>
            <a:off x="0" y="6451601"/>
            <a:ext cx="374650" cy="406399"/>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80841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4524424"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4381502"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301069"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491843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457200" y="466726"/>
            <a:ext cx="4101152" cy="444500"/>
          </a:xfrm>
          <a:prstGeom prst="rect">
            <a:avLst/>
          </a:prstGeom>
        </p:spPr>
        <p:txBody>
          <a:bodyPr vert="horz" lIns="0" tIns="45720" rIns="91440" bIns="45720" rtlCol="0" anchor="ctr">
            <a:noAutofit/>
          </a:bodyPr>
          <a:lstStyle>
            <a:lvl1pPr>
              <a:defRPr baseline="0"/>
            </a:lvl1pPr>
          </a:lstStyle>
          <a:p>
            <a:r>
              <a:rPr lang="en-GB" dirty="0"/>
              <a:t>Title</a:t>
            </a:r>
          </a:p>
        </p:txBody>
      </p:sp>
      <p:sp>
        <p:nvSpPr>
          <p:cNvPr id="3" name="Image"/>
          <p:cNvSpPr>
            <a:spLocks noGrp="1"/>
          </p:cNvSpPr>
          <p:nvPr>
            <p:ph type="body" sz="quarter" idx="20" hasCustomPrompt="1"/>
          </p:nvPr>
        </p:nvSpPr>
        <p:spPr>
          <a:xfrm>
            <a:off x="4662000" y="0"/>
            <a:ext cx="4482000" cy="342720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Picture</a:t>
            </a:r>
          </a:p>
        </p:txBody>
      </p:sp>
      <p:sp>
        <p:nvSpPr>
          <p:cNvPr id="14" name="Image_1"/>
          <p:cNvSpPr>
            <a:spLocks noGrp="1"/>
          </p:cNvSpPr>
          <p:nvPr>
            <p:ph type="body" sz="quarter" idx="21" hasCustomPrompt="1"/>
          </p:nvPr>
        </p:nvSpPr>
        <p:spPr>
          <a:xfrm>
            <a:off x="4662000" y="3427200"/>
            <a:ext cx="4482000" cy="343080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Picture</a:t>
            </a:r>
          </a:p>
        </p:txBody>
      </p:sp>
      <p:sp>
        <p:nvSpPr>
          <p:cNvPr id="11" name="Text Placeholder 6"/>
          <p:cNvSpPr>
            <a:spLocks noGrp="1"/>
          </p:cNvSpPr>
          <p:nvPr>
            <p:ph type="body" sz="quarter" idx="22" hasCustomPrompt="1"/>
          </p:nvPr>
        </p:nvSpPr>
        <p:spPr>
          <a:xfrm>
            <a:off x="462788" y="1271225"/>
            <a:ext cx="3990975" cy="4802551"/>
          </a:xfrm>
        </p:spPr>
        <p:txBody>
          <a:bodyPr>
            <a:noAutofit/>
          </a:bodyPr>
          <a:lstStyle>
            <a:lvl1pPr marL="342900" indent="-342900">
              <a:buFont typeface="Arial" panose="020B0604020202020204" pitchFamily="34" charset="0"/>
              <a:buChar char="•"/>
              <a:defRPr/>
            </a:lvl1pPr>
          </a:lstStyle>
          <a:p>
            <a:pPr lvl="0"/>
            <a:r>
              <a:rPr lang="en-GB" dirty="0"/>
              <a:t>Text</a:t>
            </a:r>
          </a:p>
        </p:txBody>
      </p:sp>
      <p:sp>
        <p:nvSpPr>
          <p:cNvPr id="10"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85879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scriptor">
    <p:spTree>
      <p:nvGrpSpPr>
        <p:cNvPr id="1" name=""/>
        <p:cNvGrpSpPr/>
        <p:nvPr/>
      </p:nvGrpSpPr>
      <p:grpSpPr>
        <a:xfrm>
          <a:off x="0" y="0"/>
          <a:ext cx="0" cy="0"/>
          <a:chOff x="0" y="0"/>
          <a:chExt cx="0" cy="0"/>
        </a:xfrm>
      </p:grpSpPr>
      <p:sp>
        <p:nvSpPr>
          <p:cNvPr id="9" name="Text"/>
          <p:cNvSpPr>
            <a:spLocks noGrp="1"/>
          </p:cNvSpPr>
          <p:nvPr>
            <p:ph type="body" sz="quarter" idx="13"/>
          </p:nvPr>
        </p:nvSpPr>
        <p:spPr>
          <a:xfrm>
            <a:off x="452594" y="1271226"/>
            <a:ext cx="8256588" cy="4820776"/>
          </a:xfrm>
        </p:spPr>
        <p:txBody>
          <a:bodyPr numCol="2" spcCol="360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0" indent="0">
              <a:buNone/>
              <a:defRPr sz="1600"/>
            </a:lvl2pPr>
            <a:lvl3pPr marL="914400" indent="0">
              <a:buNone/>
              <a:defRPr/>
            </a:lvl3pPr>
            <a:lvl4pPr marL="1371600" indent="0">
              <a:buNone/>
              <a:defRPr/>
            </a:lvl4pPr>
            <a:lvl5pPr marL="1828800" indent="0">
              <a:buNone/>
              <a:defRPr/>
            </a:lvl5pPr>
          </a:lstStyle>
          <a:p>
            <a:pPr lvl="0"/>
            <a:endParaRPr lang="en-US" dirty="0"/>
          </a:p>
        </p:txBody>
      </p:sp>
      <p:sp>
        <p:nvSpPr>
          <p:cNvPr id="8" name="Heading"/>
          <p:cNvSpPr>
            <a:spLocks noGrp="1"/>
          </p:cNvSpPr>
          <p:nvPr>
            <p:ph type="title" hasCustomPrompt="1"/>
          </p:nvPr>
        </p:nvSpPr>
        <p:spPr>
          <a:xfrm>
            <a:off x="457200" y="466726"/>
            <a:ext cx="8229600" cy="444500"/>
          </a:xfrm>
          <a:prstGeom prst="rect">
            <a:avLst/>
          </a:prstGeom>
        </p:spPr>
        <p:txBody>
          <a:bodyPr vert="horz" lIns="0" tIns="45720" rIns="91440" bIns="45720" rtlCol="0" anchor="ctr">
            <a:noAutofit/>
          </a:bodyPr>
          <a:lstStyle>
            <a:lvl1pPr>
              <a:defRPr/>
            </a:lvl1pPr>
          </a:lstStyle>
          <a:p>
            <a:r>
              <a:rPr lang="en-GB" dirty="0"/>
              <a:t>Title</a:t>
            </a:r>
          </a:p>
        </p:txBody>
      </p:sp>
      <p:sp>
        <p:nvSpPr>
          <p:cNvPr id="10" name="Quote"/>
          <p:cNvSpPr>
            <a:spLocks noGrp="1"/>
          </p:cNvSpPr>
          <p:nvPr>
            <p:ph type="body" sz="quarter" idx="18" hasCustomPrompt="1"/>
          </p:nvPr>
        </p:nvSpPr>
        <p:spPr>
          <a:xfrm>
            <a:off x="4714351" y="5435680"/>
            <a:ext cx="3999437" cy="240066"/>
          </a:xfrm>
        </p:spPr>
        <p:txBody>
          <a:bodyPr tIns="0" anchor="b" anchorCtr="0">
            <a:noAutofit/>
          </a:bodyPr>
          <a:lstStyle>
            <a:lvl1pPr marL="0" indent="0">
              <a:buNone/>
              <a:defRPr sz="1400">
                <a:solidFill>
                  <a:schemeClr val="accent1"/>
                </a:solidFill>
              </a:defRPr>
            </a:lvl1pPr>
            <a:lvl2pPr marL="0" indent="0">
              <a:buNone/>
              <a:defRPr sz="900">
                <a:solidFill>
                  <a:schemeClr val="accent1"/>
                </a:solidFill>
              </a:defRPr>
            </a:lvl2pPr>
          </a:lstStyle>
          <a:p>
            <a:pPr lvl="0"/>
            <a:r>
              <a:rPr lang="en-GB" dirty="0"/>
              <a:t>“Quote”</a:t>
            </a:r>
          </a:p>
        </p:txBody>
      </p:sp>
      <p:sp>
        <p:nvSpPr>
          <p:cNvPr id="11" name="QuoteRef"/>
          <p:cNvSpPr>
            <a:spLocks noGrp="1"/>
          </p:cNvSpPr>
          <p:nvPr>
            <p:ph type="body" sz="quarter" idx="19" hasCustomPrompt="1"/>
          </p:nvPr>
        </p:nvSpPr>
        <p:spPr>
          <a:xfrm>
            <a:off x="4714351" y="5696217"/>
            <a:ext cx="3994888" cy="377828"/>
          </a:xfrm>
        </p:spPr>
        <p:txBody>
          <a:bodyPr tIns="0">
            <a:noAutofit/>
          </a:bodyPr>
          <a:lstStyle>
            <a:lvl1pPr marL="0" indent="0">
              <a:spcBef>
                <a:spcPts val="0"/>
              </a:spcBef>
              <a:buNone/>
              <a:defRPr sz="900" baseline="0">
                <a:solidFill>
                  <a:schemeClr val="accent1"/>
                </a:solidFill>
              </a:defRPr>
            </a:lvl1pPr>
            <a:lvl2pPr marL="0" indent="0">
              <a:buNone/>
              <a:defRPr sz="900">
                <a:solidFill>
                  <a:schemeClr val="accent1"/>
                </a:solidFill>
              </a:defRPr>
            </a:lvl2pPr>
          </a:lstStyle>
          <a:p>
            <a:pPr lvl="0"/>
            <a:r>
              <a:rPr lang="en-GB" dirty="0"/>
              <a:t>Quote reference</a:t>
            </a:r>
          </a:p>
        </p:txBody>
      </p:sp>
      <p:cxnSp>
        <p:nvCxnSpPr>
          <p:cNvPr id="12" name="Straight Connector 11"/>
          <p:cNvCxnSpPr/>
          <p:nvPr userDrawn="1"/>
        </p:nvCxnSpPr>
        <p:spPr>
          <a:xfrm>
            <a:off x="4554046" y="1271226"/>
            <a:ext cx="0" cy="4820776"/>
          </a:xfrm>
          <a:prstGeom prst="line">
            <a:avLst/>
          </a:prstGeom>
          <a:ln>
            <a:solidFill>
              <a:srgbClr val="D9E2E5"/>
            </a:solidFill>
          </a:ln>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4"/>
          </p:nvPr>
        </p:nvSpPr>
        <p:spPr>
          <a:xfrm>
            <a:off x="0" y="6451601"/>
            <a:ext cx="374650" cy="406399"/>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54766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criptor (short)">
    <p:spTree>
      <p:nvGrpSpPr>
        <p:cNvPr id="1" name=""/>
        <p:cNvGrpSpPr/>
        <p:nvPr/>
      </p:nvGrpSpPr>
      <p:grpSpPr>
        <a:xfrm>
          <a:off x="0" y="0"/>
          <a:ext cx="0" cy="0"/>
          <a:chOff x="0" y="0"/>
          <a:chExt cx="0" cy="0"/>
        </a:xfrm>
      </p:grpSpPr>
      <p:sp>
        <p:nvSpPr>
          <p:cNvPr id="2" name="Heading"/>
          <p:cNvSpPr>
            <a:spLocks noGrp="1"/>
          </p:cNvSpPr>
          <p:nvPr>
            <p:ph type="title" hasCustomPrompt="1"/>
          </p:nvPr>
        </p:nvSpPr>
        <p:spPr/>
        <p:txBody>
          <a:bodyPr/>
          <a:lstStyle>
            <a:lvl1pPr>
              <a:defRPr/>
            </a:lvl1pPr>
          </a:lstStyle>
          <a:p>
            <a:r>
              <a:rPr lang="en-GB" dirty="0"/>
              <a:t>Title</a:t>
            </a:r>
          </a:p>
        </p:txBody>
      </p:sp>
      <p:sp>
        <p:nvSpPr>
          <p:cNvPr id="7" name="Text Placeholder 6"/>
          <p:cNvSpPr>
            <a:spLocks noGrp="1"/>
          </p:cNvSpPr>
          <p:nvPr>
            <p:ph type="body" sz="quarter" idx="55" hasCustomPrompt="1"/>
          </p:nvPr>
        </p:nvSpPr>
        <p:spPr>
          <a:xfrm>
            <a:off x="457199" y="1272452"/>
            <a:ext cx="8229601" cy="3789336"/>
          </a:xfrm>
        </p:spPr>
        <p:txBody>
          <a:bodyPr/>
          <a:lstStyle>
            <a:lvl1pPr marL="342900" indent="-342900">
              <a:buFont typeface="Arial" panose="020B0604020202020204" pitchFamily="34" charset="0"/>
              <a:buChar char="•"/>
              <a:defRPr/>
            </a:lvl1pPr>
          </a:lstStyle>
          <a:p>
            <a:pPr lvl="0"/>
            <a:r>
              <a:rPr lang="en-GB" dirty="0"/>
              <a:t>Text</a:t>
            </a:r>
          </a:p>
        </p:txBody>
      </p:sp>
      <p:sp>
        <p:nvSpPr>
          <p:cNvPr id="23" name="Quote"/>
          <p:cNvSpPr>
            <a:spLocks noGrp="1"/>
          </p:cNvSpPr>
          <p:nvPr>
            <p:ph type="body" sz="quarter" idx="18" hasCustomPrompt="1"/>
          </p:nvPr>
        </p:nvSpPr>
        <p:spPr>
          <a:xfrm>
            <a:off x="457199" y="5061789"/>
            <a:ext cx="8229600" cy="644277"/>
          </a:xfrm>
        </p:spPr>
        <p:txBody>
          <a:bodyPr tIns="0" anchor="ctr" anchorCtr="0">
            <a:noAutofit/>
          </a:bodyPr>
          <a:lstStyle>
            <a:lvl1pPr marL="0" indent="0" algn="l">
              <a:buNone/>
              <a:defRPr sz="1400">
                <a:solidFill>
                  <a:schemeClr val="accent1"/>
                </a:solidFill>
              </a:defRPr>
            </a:lvl1pPr>
            <a:lvl2pPr marL="0" indent="0">
              <a:buNone/>
              <a:defRPr sz="900">
                <a:solidFill>
                  <a:schemeClr val="accent1"/>
                </a:solidFill>
              </a:defRPr>
            </a:lvl2pPr>
          </a:lstStyle>
          <a:p>
            <a:pPr lvl="0"/>
            <a:r>
              <a:rPr lang="en-GB" dirty="0"/>
              <a:t>“Quote”</a:t>
            </a:r>
          </a:p>
        </p:txBody>
      </p:sp>
      <p:sp>
        <p:nvSpPr>
          <p:cNvPr id="26" name="QuoteRef"/>
          <p:cNvSpPr>
            <a:spLocks noGrp="1"/>
          </p:cNvSpPr>
          <p:nvPr>
            <p:ph type="body" sz="quarter" idx="19" hasCustomPrompt="1"/>
          </p:nvPr>
        </p:nvSpPr>
        <p:spPr>
          <a:xfrm>
            <a:off x="457199" y="5706067"/>
            <a:ext cx="8229600" cy="361359"/>
          </a:xfrm>
        </p:spPr>
        <p:txBody>
          <a:bodyPr tIns="0">
            <a:noAutofit/>
          </a:bodyPr>
          <a:lstStyle>
            <a:lvl1pPr marL="0" indent="0">
              <a:spcBef>
                <a:spcPts val="0"/>
              </a:spcBef>
              <a:buNone/>
              <a:defRPr sz="900" baseline="0">
                <a:solidFill>
                  <a:schemeClr val="accent1"/>
                </a:solidFill>
              </a:defRPr>
            </a:lvl1pPr>
            <a:lvl2pPr marL="0" indent="0">
              <a:buNone/>
              <a:defRPr sz="900">
                <a:solidFill>
                  <a:schemeClr val="accent1"/>
                </a:solidFill>
              </a:defRPr>
            </a:lvl2pPr>
          </a:lstStyle>
          <a:p>
            <a:pPr lvl="0"/>
            <a:r>
              <a:rPr lang="en-GB" dirty="0"/>
              <a:t>Quote reference</a:t>
            </a:r>
          </a:p>
        </p:txBody>
      </p:sp>
      <p:sp>
        <p:nvSpPr>
          <p:cNvPr id="10"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419066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43134"/>
            <a:ext cx="374650" cy="414866"/>
          </a:xfrm>
          <a:prstGeom prst="rect">
            <a:avLst/>
          </a:prstGeom>
        </p:spPr>
        <p:txBody>
          <a:bodyPr/>
          <a:lstStyle/>
          <a:p>
            <a:fld id="{98931BEE-D62B-43F2-84A9-E03D12BE1FC7}" type="slidenum">
              <a:rPr lang="en-GB" smtClean="0"/>
              <a:pPr/>
              <a:t>‹#›</a:t>
            </a:fld>
            <a:endParaRPr lang="en-GB" dirty="0"/>
          </a:p>
        </p:txBody>
      </p:sp>
      <p:graphicFrame>
        <p:nvGraphicFramePr>
          <p:cNvPr id="2" name="Table 1"/>
          <p:cNvGraphicFramePr>
            <a:graphicFrameLocks noGrp="1"/>
          </p:cNvGraphicFramePr>
          <p:nvPr userDrawn="1">
            <p:extLst/>
          </p:nvPr>
        </p:nvGraphicFramePr>
        <p:xfrm>
          <a:off x="457200"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13" name="Text Placeholder 11"/>
          <p:cNvSpPr>
            <a:spLocks noGrp="1"/>
          </p:cNvSpPr>
          <p:nvPr>
            <p:ph type="body" sz="quarter" idx="23" hasCustomPrompt="1"/>
          </p:nvPr>
        </p:nvSpPr>
        <p:spPr>
          <a:xfrm>
            <a:off x="457162"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19" name="Text Placeholder 10"/>
          <p:cNvSpPr>
            <a:spLocks noGrp="1"/>
          </p:cNvSpPr>
          <p:nvPr>
            <p:ph type="body" sz="quarter" idx="19" hasCustomPrompt="1"/>
          </p:nvPr>
        </p:nvSpPr>
        <p:spPr>
          <a:xfrm>
            <a:off x="457162"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
        <p:nvSpPr>
          <p:cNvPr id="24"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dirty="0"/>
              <a:t>Click to edit Master title style</a:t>
            </a:r>
            <a:endParaRPr lang="en-GB" dirty="0"/>
          </a:p>
        </p:txBody>
      </p:sp>
      <p:graphicFrame>
        <p:nvGraphicFramePr>
          <p:cNvPr id="16" name="Table 15"/>
          <p:cNvGraphicFramePr>
            <a:graphicFrameLocks noGrp="1"/>
          </p:cNvGraphicFramePr>
          <p:nvPr userDrawn="1">
            <p:extLst/>
          </p:nvPr>
        </p:nvGraphicFramePr>
        <p:xfrm>
          <a:off x="2599267"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17" name="Text Placeholder 11"/>
          <p:cNvSpPr>
            <a:spLocks noGrp="1"/>
          </p:cNvSpPr>
          <p:nvPr>
            <p:ph type="body" sz="quarter" idx="24" hasCustomPrompt="1"/>
          </p:nvPr>
        </p:nvSpPr>
        <p:spPr>
          <a:xfrm>
            <a:off x="2599229"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23" name="Text Placeholder 10"/>
          <p:cNvSpPr>
            <a:spLocks noGrp="1"/>
          </p:cNvSpPr>
          <p:nvPr>
            <p:ph type="body" sz="quarter" idx="25" hasCustomPrompt="1"/>
          </p:nvPr>
        </p:nvSpPr>
        <p:spPr>
          <a:xfrm>
            <a:off x="2599229"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graphicFrame>
        <p:nvGraphicFramePr>
          <p:cNvPr id="25" name="Table 24"/>
          <p:cNvGraphicFramePr>
            <a:graphicFrameLocks noGrp="1"/>
          </p:cNvGraphicFramePr>
          <p:nvPr userDrawn="1">
            <p:extLst/>
          </p:nvPr>
        </p:nvGraphicFramePr>
        <p:xfrm>
          <a:off x="4741258"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26" name="Text Placeholder 11"/>
          <p:cNvSpPr>
            <a:spLocks noGrp="1"/>
          </p:cNvSpPr>
          <p:nvPr>
            <p:ph type="body" sz="quarter" idx="26" hasCustomPrompt="1"/>
          </p:nvPr>
        </p:nvSpPr>
        <p:spPr>
          <a:xfrm>
            <a:off x="4741220"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27" name="Text Placeholder 10"/>
          <p:cNvSpPr>
            <a:spLocks noGrp="1"/>
          </p:cNvSpPr>
          <p:nvPr>
            <p:ph type="body" sz="quarter" idx="27" hasCustomPrompt="1"/>
          </p:nvPr>
        </p:nvSpPr>
        <p:spPr>
          <a:xfrm>
            <a:off x="4741220"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graphicFrame>
        <p:nvGraphicFramePr>
          <p:cNvPr id="29" name="Table 28"/>
          <p:cNvGraphicFramePr>
            <a:graphicFrameLocks noGrp="1"/>
          </p:cNvGraphicFramePr>
          <p:nvPr userDrawn="1">
            <p:extLst/>
          </p:nvPr>
        </p:nvGraphicFramePr>
        <p:xfrm>
          <a:off x="6883325"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30" name="Text Placeholder 11"/>
          <p:cNvSpPr>
            <a:spLocks noGrp="1"/>
          </p:cNvSpPr>
          <p:nvPr>
            <p:ph type="body" sz="quarter" idx="28" hasCustomPrompt="1"/>
          </p:nvPr>
        </p:nvSpPr>
        <p:spPr>
          <a:xfrm>
            <a:off x="6883287" y="2244650"/>
            <a:ext cx="1922400" cy="279400"/>
          </a:xfrm>
        </p:spPr>
        <p:txBody>
          <a:bodyPr>
            <a:normAutofit/>
          </a:bodyPr>
          <a:lstStyle>
            <a:lvl1pPr marL="0" indent="0">
              <a:buNone/>
              <a:defRPr sz="1200" b="1">
                <a:solidFill>
                  <a:schemeClr val="tx1"/>
                </a:solidFill>
              </a:defRPr>
            </a:lvl1pPr>
          </a:lstStyle>
          <a:p>
            <a:pPr lvl="0"/>
            <a:r>
              <a:rPr lang="en-US" dirty="0"/>
              <a:t>Heading</a:t>
            </a:r>
            <a:endParaRPr lang="en-GB" dirty="0"/>
          </a:p>
        </p:txBody>
      </p:sp>
      <p:sp>
        <p:nvSpPr>
          <p:cNvPr id="33" name="Text Placeholder 10"/>
          <p:cNvSpPr>
            <a:spLocks noGrp="1"/>
          </p:cNvSpPr>
          <p:nvPr>
            <p:ph type="body" sz="quarter" idx="29" hasCustomPrompt="1"/>
          </p:nvPr>
        </p:nvSpPr>
        <p:spPr>
          <a:xfrm>
            <a:off x="6883287" y="2641524"/>
            <a:ext cx="1922400" cy="2801218"/>
          </a:xfrm>
        </p:spPr>
        <p:txBody>
          <a:bodyPr/>
          <a:lstStyle>
            <a:lvl1pPr marL="0" indent="0">
              <a:lnSpc>
                <a:spcPts val="1600"/>
              </a:lnSpc>
              <a:spcBef>
                <a:spcPts val="0"/>
              </a:spcBef>
              <a:spcAft>
                <a:spcPts val="1000"/>
              </a:spcAft>
              <a:buNone/>
              <a:defRPr sz="1200">
                <a:solidFill>
                  <a:schemeClr val="tx1"/>
                </a:solidFill>
              </a:defRPr>
            </a:lvl1pPr>
            <a:lvl2pPr marL="144000" indent="-144000">
              <a:lnSpc>
                <a:spcPts val="1600"/>
              </a:lnSpc>
              <a:spcBef>
                <a:spcPts val="0"/>
              </a:spcBef>
              <a:spcAft>
                <a:spcPts val="1000"/>
              </a:spcAft>
              <a:buFont typeface="Arial" panose="020B0604020202020204" pitchFamily="34" charset="0"/>
              <a:buChar char="•"/>
              <a:defRPr sz="1200"/>
            </a:lvl2pPr>
            <a:lvl3pPr marL="270000" indent="-126000">
              <a:lnSpc>
                <a:spcPts val="1300"/>
              </a:lnSpc>
              <a:spcBef>
                <a:spcPts val="0"/>
              </a:spcBef>
              <a:spcAft>
                <a:spcPts val="500"/>
              </a:spcAft>
              <a:defRPr sz="900">
                <a:solidFill>
                  <a:schemeClr val="tx2"/>
                </a:solidFill>
              </a:defRPr>
            </a:lvl3pPr>
          </a:lstStyle>
          <a:p>
            <a:pPr lvl="0"/>
            <a:r>
              <a:rPr lang="en-US" dirty="0"/>
              <a:t>Text</a:t>
            </a:r>
          </a:p>
          <a:p>
            <a:pPr lvl="1"/>
            <a:r>
              <a:rPr lang="en-US" dirty="0"/>
              <a:t>Bullet 1</a:t>
            </a:r>
          </a:p>
          <a:p>
            <a:pPr lvl="2"/>
            <a:r>
              <a:rPr lang="en-US" dirty="0"/>
              <a:t>Bullet 2</a:t>
            </a:r>
          </a:p>
        </p:txBody>
      </p:sp>
    </p:spTree>
    <p:extLst>
      <p:ext uri="{BB962C8B-B14F-4D97-AF65-F5344CB8AC3E}">
        <p14:creationId xmlns:p14="http://schemas.microsoft.com/office/powerpoint/2010/main" val="3216533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bstones x 4">
    <p:spTree>
      <p:nvGrpSpPr>
        <p:cNvPr id="1" name=""/>
        <p:cNvGrpSpPr/>
        <p:nvPr/>
      </p:nvGrpSpPr>
      <p:grpSpPr>
        <a:xfrm>
          <a:off x="0" y="0"/>
          <a:ext cx="0" cy="0"/>
          <a:chOff x="0" y="0"/>
          <a:chExt cx="0" cy="0"/>
        </a:xfrm>
      </p:grpSpPr>
      <p:graphicFrame>
        <p:nvGraphicFramePr>
          <p:cNvPr id="39" name="Table 38"/>
          <p:cNvGraphicFramePr>
            <a:graphicFrameLocks noGrp="1"/>
          </p:cNvGraphicFramePr>
          <p:nvPr userDrawn="1">
            <p:extLst>
              <p:ext uri="{D42A27DB-BD31-4B8C-83A1-F6EECF244321}">
                <p14:modId xmlns:p14="http://schemas.microsoft.com/office/powerpoint/2010/main" val="3323231981"/>
              </p:ext>
            </p:extLst>
          </p:nvPr>
        </p:nvGraphicFramePr>
        <p:xfrm>
          <a:off x="457200"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graphicFrame>
        <p:nvGraphicFramePr>
          <p:cNvPr id="40" name="Table 39"/>
          <p:cNvGraphicFramePr>
            <a:graphicFrameLocks noGrp="1"/>
          </p:cNvGraphicFramePr>
          <p:nvPr userDrawn="1">
            <p:extLst>
              <p:ext uri="{D42A27DB-BD31-4B8C-83A1-F6EECF244321}">
                <p14:modId xmlns:p14="http://schemas.microsoft.com/office/powerpoint/2010/main" val="3508911979"/>
              </p:ext>
            </p:extLst>
          </p:nvPr>
        </p:nvGraphicFramePr>
        <p:xfrm>
          <a:off x="2599267"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graphicFrame>
        <p:nvGraphicFramePr>
          <p:cNvPr id="41" name="Table 40"/>
          <p:cNvGraphicFramePr>
            <a:graphicFrameLocks noGrp="1"/>
          </p:cNvGraphicFramePr>
          <p:nvPr userDrawn="1">
            <p:extLst>
              <p:ext uri="{D42A27DB-BD31-4B8C-83A1-F6EECF244321}">
                <p14:modId xmlns:p14="http://schemas.microsoft.com/office/powerpoint/2010/main" val="41963618"/>
              </p:ext>
            </p:extLst>
          </p:nvPr>
        </p:nvGraphicFramePr>
        <p:xfrm>
          <a:off x="4741258"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graphicFrame>
        <p:nvGraphicFramePr>
          <p:cNvPr id="46" name="Table 45"/>
          <p:cNvGraphicFramePr>
            <a:graphicFrameLocks noGrp="1"/>
          </p:cNvGraphicFramePr>
          <p:nvPr userDrawn="1">
            <p:extLst>
              <p:ext uri="{D42A27DB-BD31-4B8C-83A1-F6EECF244321}">
                <p14:modId xmlns:p14="http://schemas.microsoft.com/office/powerpoint/2010/main" val="94416942"/>
              </p:ext>
            </p:extLst>
          </p:nvPr>
        </p:nvGraphicFramePr>
        <p:xfrm>
          <a:off x="6883325" y="2222500"/>
          <a:ext cx="1922400" cy="3240000"/>
        </p:xfrm>
        <a:graphic>
          <a:graphicData uri="http://schemas.openxmlformats.org/drawingml/2006/table">
            <a:tbl>
              <a:tblPr firstRow="1">
                <a:tableStyleId>{9D7B26C5-4107-4FEC-AEDC-1716B250A1EF}</a:tableStyleId>
              </a:tblPr>
              <a:tblGrid>
                <a:gridCol w="1922400">
                  <a:extLst>
                    <a:ext uri="{9D8B030D-6E8A-4147-A177-3AD203B41FA5}">
                      <a16:colId xmlns:a16="http://schemas.microsoft.com/office/drawing/2014/main" val="20000"/>
                    </a:ext>
                  </a:extLst>
                </a:gridCol>
              </a:tblGrid>
              <a:tr h="360000">
                <a:tc>
                  <a:txBody>
                    <a:bodyPr/>
                    <a:lstStyle/>
                    <a:p>
                      <a:endParaRPr lang="en-GB" sz="1200" dirty="0"/>
                    </a:p>
                  </a:txBody>
                  <a:tcPr/>
                </a:tc>
                <a:extLst>
                  <a:ext uri="{0D108BD9-81ED-4DB2-BD59-A6C34878D82A}">
                    <a16:rowId xmlns:a16="http://schemas.microsoft.com/office/drawing/2014/main" val="10000"/>
                  </a:ext>
                </a:extLst>
              </a:tr>
              <a:tr h="2880000">
                <a:tc>
                  <a:txBody>
                    <a:bodyPr/>
                    <a:lstStyle/>
                    <a:p>
                      <a:endParaRPr lang="en-GB" sz="900" dirty="0"/>
                    </a:p>
                  </a:txBody>
                  <a:tcPr/>
                </a:tc>
                <a:extLst>
                  <a:ext uri="{0D108BD9-81ED-4DB2-BD59-A6C34878D82A}">
                    <a16:rowId xmlns:a16="http://schemas.microsoft.com/office/drawing/2014/main" val="10001"/>
                  </a:ext>
                </a:extLst>
              </a:tr>
            </a:tbl>
          </a:graphicData>
        </a:graphic>
      </p:graphicFrame>
      <p:sp>
        <p:nvSpPr>
          <p:cNvPr id="2" name="Title 1"/>
          <p:cNvSpPr>
            <a:spLocks noGrp="1"/>
          </p:cNvSpPr>
          <p:nvPr>
            <p:ph type="title" hasCustomPrompt="1"/>
          </p:nvPr>
        </p:nvSpPr>
        <p:spPr/>
        <p:txBody>
          <a:bodyPr/>
          <a:lstStyle>
            <a:lvl1pPr>
              <a:defRPr/>
            </a:lvl1pPr>
          </a:lstStyle>
          <a:p>
            <a:r>
              <a:rPr lang="en-GB" dirty="0"/>
              <a:t>Title</a:t>
            </a:r>
          </a:p>
        </p:txBody>
      </p:sp>
      <p:sp>
        <p:nvSpPr>
          <p:cNvPr id="20" name="Description_2"/>
          <p:cNvSpPr>
            <a:spLocks noGrp="1"/>
          </p:cNvSpPr>
          <p:nvPr>
            <p:ph type="body" sz="quarter" idx="30" hasCustomPrompt="1"/>
          </p:nvPr>
        </p:nvSpPr>
        <p:spPr>
          <a:xfrm>
            <a:off x="4741182" y="2600209"/>
            <a:ext cx="1922476" cy="2862291"/>
          </a:xfrm>
          <a:noFill/>
        </p:spPr>
        <p:txBody>
          <a:bodyPr lIns="36000" rIns="36000">
            <a:noAutofit/>
          </a:bodyPr>
          <a:lstStyle>
            <a:lvl1pPr marL="0" indent="0">
              <a:lnSpc>
                <a:spcPct val="100000"/>
              </a:lnSpc>
              <a:spcBef>
                <a:spcPts val="0"/>
              </a:spcBef>
              <a:spcAft>
                <a:spcPts val="600"/>
              </a:spcAft>
              <a:buNone/>
              <a:defRPr sz="12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p:txBody>
      </p:sp>
      <p:sp>
        <p:nvSpPr>
          <p:cNvPr id="21" name="Client_2"/>
          <p:cNvSpPr>
            <a:spLocks noGrp="1"/>
          </p:cNvSpPr>
          <p:nvPr>
            <p:ph type="body" sz="quarter" idx="31" hasCustomPrompt="1"/>
          </p:nvPr>
        </p:nvSpPr>
        <p:spPr>
          <a:xfrm>
            <a:off x="4741182" y="2230792"/>
            <a:ext cx="1922476" cy="358042"/>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32" name="Description"/>
          <p:cNvSpPr>
            <a:spLocks noGrp="1"/>
          </p:cNvSpPr>
          <p:nvPr>
            <p:ph type="body" sz="quarter" idx="51" hasCustomPrompt="1"/>
          </p:nvPr>
        </p:nvSpPr>
        <p:spPr>
          <a:xfrm>
            <a:off x="457199" y="2592046"/>
            <a:ext cx="1910211" cy="2870454"/>
          </a:xfrm>
          <a:noFill/>
        </p:spPr>
        <p:txBody>
          <a:bodyPr lIns="36000" rIns="36000">
            <a:noAutofit/>
          </a:bodyPr>
          <a:lstStyle>
            <a:lvl1pPr marL="0" indent="0">
              <a:lnSpc>
                <a:spcPct val="100000"/>
              </a:lnSpc>
              <a:spcBef>
                <a:spcPts val="0"/>
              </a:spcBef>
              <a:spcAft>
                <a:spcPts val="600"/>
              </a:spcAft>
              <a:buNone/>
              <a:defRPr sz="12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p:txBody>
      </p:sp>
      <p:sp>
        <p:nvSpPr>
          <p:cNvPr id="33" name="Client"/>
          <p:cNvSpPr>
            <a:spLocks noGrp="1"/>
          </p:cNvSpPr>
          <p:nvPr>
            <p:ph type="body" sz="quarter" idx="52" hasCustomPrompt="1"/>
          </p:nvPr>
        </p:nvSpPr>
        <p:spPr>
          <a:xfrm>
            <a:off x="456918" y="2222500"/>
            <a:ext cx="1910491" cy="36633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2" name="Description_1"/>
          <p:cNvSpPr>
            <a:spLocks noGrp="1"/>
          </p:cNvSpPr>
          <p:nvPr>
            <p:ph type="body" sz="quarter" idx="53" hasCustomPrompt="1"/>
          </p:nvPr>
        </p:nvSpPr>
        <p:spPr>
          <a:xfrm>
            <a:off x="2608101" y="2588835"/>
            <a:ext cx="1913489" cy="2873666"/>
          </a:xfrm>
          <a:noFill/>
        </p:spPr>
        <p:txBody>
          <a:bodyPr lIns="36000" rIns="36000">
            <a:noAutofit/>
          </a:bodyPr>
          <a:lstStyle>
            <a:lvl1pPr marL="0" indent="0">
              <a:lnSpc>
                <a:spcPct val="100000"/>
              </a:lnSpc>
              <a:spcBef>
                <a:spcPts val="0"/>
              </a:spcBef>
              <a:spcAft>
                <a:spcPts val="600"/>
              </a:spcAft>
              <a:buNone/>
              <a:defRPr sz="12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p:txBody>
      </p:sp>
      <p:sp>
        <p:nvSpPr>
          <p:cNvPr id="45" name="Client_1"/>
          <p:cNvSpPr>
            <a:spLocks noGrp="1"/>
          </p:cNvSpPr>
          <p:nvPr>
            <p:ph type="body" sz="quarter" idx="54" hasCustomPrompt="1"/>
          </p:nvPr>
        </p:nvSpPr>
        <p:spPr>
          <a:xfrm>
            <a:off x="2608178" y="2222499"/>
            <a:ext cx="1913413" cy="36633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4" name="Description_3"/>
          <p:cNvSpPr>
            <a:spLocks noGrp="1"/>
          </p:cNvSpPr>
          <p:nvPr>
            <p:ph type="body" sz="quarter" idx="55" hasCustomPrompt="1"/>
          </p:nvPr>
        </p:nvSpPr>
        <p:spPr>
          <a:xfrm>
            <a:off x="6883173" y="2588835"/>
            <a:ext cx="1922552" cy="2873665"/>
          </a:xfrm>
          <a:noFill/>
        </p:spPr>
        <p:txBody>
          <a:bodyPr lIns="36000" rIns="36000">
            <a:noAutofit/>
          </a:bodyPr>
          <a:lstStyle>
            <a:lvl1pPr marL="0" indent="0">
              <a:lnSpc>
                <a:spcPct val="100000"/>
              </a:lnSpc>
              <a:spcBef>
                <a:spcPts val="0"/>
              </a:spcBef>
              <a:spcAft>
                <a:spcPts val="600"/>
              </a:spcAft>
              <a:buNone/>
              <a:defRPr sz="12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p:txBody>
      </p:sp>
      <p:sp>
        <p:nvSpPr>
          <p:cNvPr id="47" name="Client_3"/>
          <p:cNvSpPr>
            <a:spLocks noGrp="1"/>
          </p:cNvSpPr>
          <p:nvPr>
            <p:ph type="body" sz="quarter" idx="56" hasCustomPrompt="1"/>
          </p:nvPr>
        </p:nvSpPr>
        <p:spPr>
          <a:xfrm>
            <a:off x="6883173" y="2230792"/>
            <a:ext cx="1922552" cy="358042"/>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8" name="Logo"/>
          <p:cNvSpPr>
            <a:spLocks noGrp="1"/>
          </p:cNvSpPr>
          <p:nvPr>
            <p:ph type="body" sz="quarter" idx="32" hasCustomPrompt="1"/>
          </p:nvPr>
        </p:nvSpPr>
        <p:spPr>
          <a:xfrm>
            <a:off x="855963" y="1253913"/>
            <a:ext cx="1112400" cy="5472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60" name="Logo_1"/>
          <p:cNvSpPr>
            <a:spLocks noGrp="1"/>
          </p:cNvSpPr>
          <p:nvPr>
            <p:ph type="body" sz="quarter" idx="57" hasCustomPrompt="1"/>
          </p:nvPr>
        </p:nvSpPr>
        <p:spPr>
          <a:xfrm>
            <a:off x="3004267" y="1253913"/>
            <a:ext cx="1112400" cy="5472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61" name="Logo_2"/>
          <p:cNvSpPr>
            <a:spLocks noGrp="1"/>
          </p:cNvSpPr>
          <p:nvPr>
            <p:ph type="body" sz="quarter" idx="58" hasCustomPrompt="1"/>
          </p:nvPr>
        </p:nvSpPr>
        <p:spPr>
          <a:xfrm>
            <a:off x="5146220" y="1253913"/>
            <a:ext cx="1112400" cy="5472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62" name="Logo_3"/>
          <p:cNvSpPr>
            <a:spLocks noGrp="1"/>
          </p:cNvSpPr>
          <p:nvPr>
            <p:ph type="body" sz="quarter" idx="59" hasCustomPrompt="1"/>
          </p:nvPr>
        </p:nvSpPr>
        <p:spPr>
          <a:xfrm>
            <a:off x="7288249" y="1253913"/>
            <a:ext cx="1112400" cy="5472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3"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338536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bstones x 6">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Title</a:t>
            </a:r>
          </a:p>
        </p:txBody>
      </p:sp>
      <p:sp>
        <p:nvSpPr>
          <p:cNvPr id="18" name="Rectangle 17"/>
          <p:cNvSpPr/>
          <p:nvPr userDrawn="1"/>
        </p:nvSpPr>
        <p:spPr>
          <a:xfrm>
            <a:off x="4729663" y="107644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Description"/>
          <p:cNvSpPr>
            <a:spLocks noGrp="1"/>
          </p:cNvSpPr>
          <p:nvPr>
            <p:ph type="body" sz="quarter" idx="30" hasCustomPrompt="1"/>
          </p:nvPr>
        </p:nvSpPr>
        <p:spPr>
          <a:xfrm>
            <a:off x="4729663" y="1318140"/>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21" name="Client"/>
          <p:cNvSpPr>
            <a:spLocks noGrp="1"/>
          </p:cNvSpPr>
          <p:nvPr>
            <p:ph type="body" sz="quarter" idx="31" hasCustomPrompt="1"/>
          </p:nvPr>
        </p:nvSpPr>
        <p:spPr>
          <a:xfrm>
            <a:off x="4729663" y="107644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22" name="Rectangle 21"/>
          <p:cNvSpPr/>
          <p:nvPr userDrawn="1"/>
        </p:nvSpPr>
        <p:spPr>
          <a:xfrm>
            <a:off x="6726685" y="1086952"/>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4" name="Description_1"/>
          <p:cNvSpPr>
            <a:spLocks noGrp="1"/>
          </p:cNvSpPr>
          <p:nvPr>
            <p:ph type="body" sz="quarter" idx="33" hasCustomPrompt="1"/>
          </p:nvPr>
        </p:nvSpPr>
        <p:spPr>
          <a:xfrm>
            <a:off x="6726685" y="1318140"/>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25" name="Client_1"/>
          <p:cNvSpPr>
            <a:spLocks noGrp="1"/>
          </p:cNvSpPr>
          <p:nvPr>
            <p:ph type="body" sz="quarter" idx="34" hasCustomPrompt="1"/>
          </p:nvPr>
        </p:nvSpPr>
        <p:spPr>
          <a:xfrm>
            <a:off x="6726685" y="1086953"/>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34" name="Rectangle 33"/>
          <p:cNvSpPr/>
          <p:nvPr userDrawn="1"/>
        </p:nvSpPr>
        <p:spPr>
          <a:xfrm>
            <a:off x="4729663" y="4421098"/>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Description_4"/>
          <p:cNvSpPr>
            <a:spLocks noGrp="1"/>
          </p:cNvSpPr>
          <p:nvPr>
            <p:ph type="body" sz="quarter" idx="42" hasCustomPrompt="1"/>
          </p:nvPr>
        </p:nvSpPr>
        <p:spPr>
          <a:xfrm>
            <a:off x="4729663" y="4662792"/>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37" name="Client_4"/>
          <p:cNvSpPr>
            <a:spLocks noGrp="1"/>
          </p:cNvSpPr>
          <p:nvPr>
            <p:ph type="body" sz="quarter" idx="43" hasCustomPrompt="1"/>
          </p:nvPr>
        </p:nvSpPr>
        <p:spPr>
          <a:xfrm>
            <a:off x="4729663" y="4421099"/>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38" name="Rectangle 37"/>
          <p:cNvSpPr/>
          <p:nvPr userDrawn="1"/>
        </p:nvSpPr>
        <p:spPr>
          <a:xfrm>
            <a:off x="6726685" y="4431604"/>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0" name="Description_5"/>
          <p:cNvSpPr>
            <a:spLocks noGrp="1"/>
          </p:cNvSpPr>
          <p:nvPr>
            <p:ph type="body" sz="quarter" idx="45" hasCustomPrompt="1"/>
          </p:nvPr>
        </p:nvSpPr>
        <p:spPr>
          <a:xfrm>
            <a:off x="6726685" y="4662792"/>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41" name="Client_5"/>
          <p:cNvSpPr>
            <a:spLocks noGrp="1"/>
          </p:cNvSpPr>
          <p:nvPr>
            <p:ph type="body" sz="quarter" idx="46" hasCustomPrompt="1"/>
          </p:nvPr>
        </p:nvSpPr>
        <p:spPr>
          <a:xfrm>
            <a:off x="6726685" y="4431605"/>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23" name="Rectangle 22"/>
          <p:cNvSpPr/>
          <p:nvPr userDrawn="1"/>
        </p:nvSpPr>
        <p:spPr>
          <a:xfrm>
            <a:off x="4731935" y="2757422"/>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6" name="Description_2"/>
          <p:cNvSpPr>
            <a:spLocks noGrp="1"/>
          </p:cNvSpPr>
          <p:nvPr>
            <p:ph type="body" sz="quarter" idx="47" hasCustomPrompt="1"/>
          </p:nvPr>
        </p:nvSpPr>
        <p:spPr>
          <a:xfrm>
            <a:off x="4731935" y="2999116"/>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27" name="Client_2"/>
          <p:cNvSpPr>
            <a:spLocks noGrp="1"/>
          </p:cNvSpPr>
          <p:nvPr>
            <p:ph type="body" sz="quarter" idx="48" hasCustomPrompt="1"/>
          </p:nvPr>
        </p:nvSpPr>
        <p:spPr>
          <a:xfrm>
            <a:off x="4731935" y="2757423"/>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28" name="Rectangle 27"/>
          <p:cNvSpPr/>
          <p:nvPr userDrawn="1"/>
        </p:nvSpPr>
        <p:spPr>
          <a:xfrm>
            <a:off x="6728957" y="2767928"/>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Description_3"/>
          <p:cNvSpPr>
            <a:spLocks noGrp="1"/>
          </p:cNvSpPr>
          <p:nvPr>
            <p:ph type="body" sz="quarter" idx="49" hasCustomPrompt="1"/>
          </p:nvPr>
        </p:nvSpPr>
        <p:spPr>
          <a:xfrm>
            <a:off x="6728957" y="2999116"/>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30" name="Client_3"/>
          <p:cNvSpPr>
            <a:spLocks noGrp="1"/>
          </p:cNvSpPr>
          <p:nvPr>
            <p:ph type="body" sz="quarter" idx="50" hasCustomPrompt="1"/>
          </p:nvPr>
        </p:nvSpPr>
        <p:spPr>
          <a:xfrm>
            <a:off x="6728957" y="2767929"/>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3" name="Content Placeholder 2"/>
          <p:cNvSpPr>
            <a:spLocks noGrp="1"/>
          </p:cNvSpPr>
          <p:nvPr>
            <p:ph sz="half" idx="1" hasCustomPrompt="1"/>
          </p:nvPr>
        </p:nvSpPr>
        <p:spPr>
          <a:xfrm>
            <a:off x="457199" y="1271225"/>
            <a:ext cx="3867150" cy="4805805"/>
          </a:xfrm>
        </p:spPr>
        <p:txBody>
          <a:bodyPr/>
          <a:lstStyle>
            <a:lvl1pPr marL="0" indent="0">
              <a:buNone/>
              <a:defRPr/>
            </a:lvl1pPr>
          </a:lstStyle>
          <a:p>
            <a:pPr lvl="0"/>
            <a:r>
              <a:rPr lang="en-US" dirty="0"/>
              <a:t>Text</a:t>
            </a:r>
            <a:endParaRPr lang="en-GB" dirty="0"/>
          </a:p>
        </p:txBody>
      </p:sp>
      <p:sp>
        <p:nvSpPr>
          <p:cNvPr id="45" name="Logo"/>
          <p:cNvSpPr>
            <a:spLocks noGrp="1"/>
          </p:cNvSpPr>
          <p:nvPr>
            <p:ph type="body" sz="quarter" idx="53" hasCustomPrompt="1"/>
          </p:nvPr>
        </p:nvSpPr>
        <p:spPr>
          <a:xfrm>
            <a:off x="5160518" y="2190967"/>
            <a:ext cx="741808"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6" name="Logo_1"/>
          <p:cNvSpPr>
            <a:spLocks noGrp="1"/>
          </p:cNvSpPr>
          <p:nvPr>
            <p:ph type="body" sz="quarter" idx="69" hasCustomPrompt="1"/>
          </p:nvPr>
        </p:nvSpPr>
        <p:spPr>
          <a:xfrm>
            <a:off x="7155267" y="2193675"/>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7" name="Logo_3"/>
          <p:cNvSpPr>
            <a:spLocks noGrp="1"/>
          </p:cNvSpPr>
          <p:nvPr>
            <p:ph type="body" sz="quarter" idx="70" hasCustomPrompt="1"/>
          </p:nvPr>
        </p:nvSpPr>
        <p:spPr>
          <a:xfrm>
            <a:off x="7155267" y="3891614"/>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8" name="Logo_2"/>
          <p:cNvSpPr>
            <a:spLocks noGrp="1"/>
          </p:cNvSpPr>
          <p:nvPr>
            <p:ph type="body" sz="quarter" idx="71" hasCustomPrompt="1"/>
          </p:nvPr>
        </p:nvSpPr>
        <p:spPr>
          <a:xfrm>
            <a:off x="5153463" y="3892952"/>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9" name="Logo_4"/>
          <p:cNvSpPr>
            <a:spLocks noGrp="1"/>
          </p:cNvSpPr>
          <p:nvPr>
            <p:ph type="body" sz="quarter" idx="72" hasCustomPrompt="1"/>
          </p:nvPr>
        </p:nvSpPr>
        <p:spPr>
          <a:xfrm>
            <a:off x="5160517" y="5524474"/>
            <a:ext cx="827782"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50" name="Logo_5"/>
          <p:cNvSpPr>
            <a:spLocks noGrp="1"/>
          </p:cNvSpPr>
          <p:nvPr>
            <p:ph type="body" sz="quarter" idx="73" hasCustomPrompt="1"/>
          </p:nvPr>
        </p:nvSpPr>
        <p:spPr>
          <a:xfrm>
            <a:off x="7155267" y="5535960"/>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31"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438530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bstones x 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Title</a:t>
            </a:r>
          </a:p>
        </p:txBody>
      </p:sp>
      <p:sp>
        <p:nvSpPr>
          <p:cNvPr id="18" name="Rectangle 17"/>
          <p:cNvSpPr/>
          <p:nvPr userDrawn="1"/>
        </p:nvSpPr>
        <p:spPr>
          <a:xfrm>
            <a:off x="5035258" y="108538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Description_1"/>
          <p:cNvSpPr>
            <a:spLocks noGrp="1"/>
          </p:cNvSpPr>
          <p:nvPr>
            <p:ph type="body" sz="quarter" idx="30" hasCustomPrompt="1"/>
          </p:nvPr>
        </p:nvSpPr>
        <p:spPr>
          <a:xfrm>
            <a:off x="5035258" y="1433310"/>
            <a:ext cx="1692000"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21" name="Client_1"/>
          <p:cNvSpPr>
            <a:spLocks noGrp="1"/>
          </p:cNvSpPr>
          <p:nvPr>
            <p:ph type="body" sz="quarter" idx="31" hasCustomPrompt="1"/>
          </p:nvPr>
        </p:nvSpPr>
        <p:spPr>
          <a:xfrm>
            <a:off x="5035258" y="108538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22" name="Rectangle 21"/>
          <p:cNvSpPr/>
          <p:nvPr userDrawn="1"/>
        </p:nvSpPr>
        <p:spPr>
          <a:xfrm>
            <a:off x="6992528" y="1095892"/>
            <a:ext cx="1692000" cy="1491188"/>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4" name="Description_2"/>
          <p:cNvSpPr>
            <a:spLocks noGrp="1"/>
          </p:cNvSpPr>
          <p:nvPr>
            <p:ph type="body" sz="quarter" idx="33" hasCustomPrompt="1"/>
          </p:nvPr>
        </p:nvSpPr>
        <p:spPr>
          <a:xfrm>
            <a:off x="6992528" y="1425146"/>
            <a:ext cx="1692000"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25" name="Client_2"/>
          <p:cNvSpPr>
            <a:spLocks noGrp="1"/>
          </p:cNvSpPr>
          <p:nvPr>
            <p:ph type="body" sz="quarter" idx="34" hasCustomPrompt="1"/>
          </p:nvPr>
        </p:nvSpPr>
        <p:spPr>
          <a:xfrm>
            <a:off x="6992528" y="1095893"/>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31" name="Rectangle 30"/>
          <p:cNvSpPr/>
          <p:nvPr userDrawn="1"/>
        </p:nvSpPr>
        <p:spPr>
          <a:xfrm>
            <a:off x="3080261" y="108538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2" name="Description"/>
          <p:cNvSpPr>
            <a:spLocks noGrp="1"/>
          </p:cNvSpPr>
          <p:nvPr>
            <p:ph type="body" sz="quarter" idx="51" hasCustomPrompt="1"/>
          </p:nvPr>
        </p:nvSpPr>
        <p:spPr>
          <a:xfrm>
            <a:off x="3080261" y="1433312"/>
            <a:ext cx="1692000" cy="624184"/>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33" name="Client"/>
          <p:cNvSpPr>
            <a:spLocks noGrp="1"/>
          </p:cNvSpPr>
          <p:nvPr>
            <p:ph type="body" sz="quarter" idx="52" hasCustomPrompt="1"/>
          </p:nvPr>
        </p:nvSpPr>
        <p:spPr>
          <a:xfrm>
            <a:off x="3080261" y="108538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7" name="Logo"/>
          <p:cNvSpPr>
            <a:spLocks noGrp="1"/>
          </p:cNvSpPr>
          <p:nvPr>
            <p:ph type="body" sz="quarter" idx="35" hasCustomPrompt="1"/>
          </p:nvPr>
        </p:nvSpPr>
        <p:spPr>
          <a:xfrm>
            <a:off x="3508566" y="2192959"/>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8" name="Logo_1"/>
          <p:cNvSpPr>
            <a:spLocks noGrp="1"/>
          </p:cNvSpPr>
          <p:nvPr>
            <p:ph type="body" sz="quarter" idx="53" hasCustomPrompt="1"/>
          </p:nvPr>
        </p:nvSpPr>
        <p:spPr>
          <a:xfrm>
            <a:off x="5463840" y="2192958"/>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9" name="Logo_2"/>
          <p:cNvSpPr>
            <a:spLocks noGrp="1"/>
          </p:cNvSpPr>
          <p:nvPr>
            <p:ph type="body" sz="quarter" idx="54" hasCustomPrompt="1"/>
          </p:nvPr>
        </p:nvSpPr>
        <p:spPr>
          <a:xfrm>
            <a:off x="7421110" y="2182452"/>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50" name="Rectangle 49"/>
          <p:cNvSpPr/>
          <p:nvPr userDrawn="1"/>
        </p:nvSpPr>
        <p:spPr>
          <a:xfrm>
            <a:off x="5035258" y="2732849"/>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1" name="Description_4"/>
          <p:cNvSpPr>
            <a:spLocks noGrp="1"/>
          </p:cNvSpPr>
          <p:nvPr>
            <p:ph type="body" sz="quarter" idx="55" hasCustomPrompt="1"/>
          </p:nvPr>
        </p:nvSpPr>
        <p:spPr>
          <a:xfrm>
            <a:off x="5035258" y="3090905"/>
            <a:ext cx="1692000"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52" name="Client_4"/>
          <p:cNvSpPr>
            <a:spLocks noGrp="1"/>
          </p:cNvSpPr>
          <p:nvPr>
            <p:ph type="body" sz="quarter" idx="56" hasCustomPrompt="1"/>
          </p:nvPr>
        </p:nvSpPr>
        <p:spPr>
          <a:xfrm>
            <a:off x="5035258" y="2732850"/>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53" name="Rectangle 52"/>
          <p:cNvSpPr/>
          <p:nvPr userDrawn="1"/>
        </p:nvSpPr>
        <p:spPr>
          <a:xfrm>
            <a:off x="6992528" y="2743355"/>
            <a:ext cx="1692000" cy="1491188"/>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4" name="Description_5"/>
          <p:cNvSpPr>
            <a:spLocks noGrp="1"/>
          </p:cNvSpPr>
          <p:nvPr>
            <p:ph type="body" sz="quarter" idx="57" hasCustomPrompt="1"/>
          </p:nvPr>
        </p:nvSpPr>
        <p:spPr>
          <a:xfrm>
            <a:off x="6990255" y="3084465"/>
            <a:ext cx="1692000"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55" name="Client_5"/>
          <p:cNvSpPr>
            <a:spLocks noGrp="1"/>
          </p:cNvSpPr>
          <p:nvPr>
            <p:ph type="body" sz="quarter" idx="58" hasCustomPrompt="1"/>
          </p:nvPr>
        </p:nvSpPr>
        <p:spPr>
          <a:xfrm>
            <a:off x="6992528" y="2743356"/>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56" name="Rectangle 55"/>
          <p:cNvSpPr/>
          <p:nvPr userDrawn="1"/>
        </p:nvSpPr>
        <p:spPr>
          <a:xfrm>
            <a:off x="3080261" y="2732849"/>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7" name="Description_3"/>
          <p:cNvSpPr>
            <a:spLocks noGrp="1"/>
          </p:cNvSpPr>
          <p:nvPr>
            <p:ph type="body" sz="quarter" idx="59" hasCustomPrompt="1"/>
          </p:nvPr>
        </p:nvSpPr>
        <p:spPr>
          <a:xfrm>
            <a:off x="3072097" y="3084466"/>
            <a:ext cx="1692000" cy="624184"/>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58" name="Client_3"/>
          <p:cNvSpPr>
            <a:spLocks noGrp="1"/>
          </p:cNvSpPr>
          <p:nvPr>
            <p:ph type="body" sz="quarter" idx="60" hasCustomPrompt="1"/>
          </p:nvPr>
        </p:nvSpPr>
        <p:spPr>
          <a:xfrm>
            <a:off x="3080261" y="2732850"/>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59" name="Logo_3"/>
          <p:cNvSpPr>
            <a:spLocks noGrp="1"/>
          </p:cNvSpPr>
          <p:nvPr>
            <p:ph type="body" sz="quarter" idx="61" hasCustomPrompt="1"/>
          </p:nvPr>
        </p:nvSpPr>
        <p:spPr>
          <a:xfrm>
            <a:off x="3508566" y="3840422"/>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60" name="Logo_4"/>
          <p:cNvSpPr>
            <a:spLocks noGrp="1"/>
          </p:cNvSpPr>
          <p:nvPr>
            <p:ph type="body" sz="quarter" idx="62" hasCustomPrompt="1"/>
          </p:nvPr>
        </p:nvSpPr>
        <p:spPr>
          <a:xfrm>
            <a:off x="5463840" y="3840421"/>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61" name="Logo_5"/>
          <p:cNvSpPr>
            <a:spLocks noGrp="1"/>
          </p:cNvSpPr>
          <p:nvPr>
            <p:ph type="body" sz="quarter" idx="63" hasCustomPrompt="1"/>
          </p:nvPr>
        </p:nvSpPr>
        <p:spPr>
          <a:xfrm>
            <a:off x="7421110" y="3829915"/>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62" name="Rectangle 61"/>
          <p:cNvSpPr/>
          <p:nvPr userDrawn="1"/>
        </p:nvSpPr>
        <p:spPr>
          <a:xfrm>
            <a:off x="5035258" y="4465529"/>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3" name="Description_7"/>
          <p:cNvSpPr>
            <a:spLocks noGrp="1"/>
          </p:cNvSpPr>
          <p:nvPr>
            <p:ph type="body" sz="quarter" idx="64" hasCustomPrompt="1"/>
          </p:nvPr>
        </p:nvSpPr>
        <p:spPr>
          <a:xfrm>
            <a:off x="5037191" y="4836280"/>
            <a:ext cx="1690067"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64" name="Client_7"/>
          <p:cNvSpPr>
            <a:spLocks noGrp="1"/>
          </p:cNvSpPr>
          <p:nvPr>
            <p:ph type="body" sz="quarter" idx="65" hasCustomPrompt="1"/>
          </p:nvPr>
        </p:nvSpPr>
        <p:spPr>
          <a:xfrm>
            <a:off x="5035258" y="4465530"/>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65" name="Rectangle 64"/>
          <p:cNvSpPr/>
          <p:nvPr userDrawn="1"/>
        </p:nvSpPr>
        <p:spPr>
          <a:xfrm>
            <a:off x="6992528" y="4476035"/>
            <a:ext cx="1692000" cy="1491188"/>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6" name="Description_8"/>
          <p:cNvSpPr>
            <a:spLocks noGrp="1"/>
          </p:cNvSpPr>
          <p:nvPr>
            <p:ph type="body" sz="quarter" idx="66" hasCustomPrompt="1"/>
          </p:nvPr>
        </p:nvSpPr>
        <p:spPr>
          <a:xfrm>
            <a:off x="6990255" y="4836280"/>
            <a:ext cx="1692000" cy="624185"/>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67" name="Client_8"/>
          <p:cNvSpPr>
            <a:spLocks noGrp="1"/>
          </p:cNvSpPr>
          <p:nvPr>
            <p:ph type="body" sz="quarter" idx="67" hasCustomPrompt="1"/>
          </p:nvPr>
        </p:nvSpPr>
        <p:spPr>
          <a:xfrm>
            <a:off x="6992528" y="4476036"/>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68" name="Rectangle 67"/>
          <p:cNvSpPr/>
          <p:nvPr userDrawn="1"/>
        </p:nvSpPr>
        <p:spPr>
          <a:xfrm>
            <a:off x="3080261" y="4465529"/>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9" name="Description_6"/>
          <p:cNvSpPr>
            <a:spLocks noGrp="1"/>
          </p:cNvSpPr>
          <p:nvPr>
            <p:ph type="body" sz="quarter" idx="68" hasCustomPrompt="1"/>
          </p:nvPr>
        </p:nvSpPr>
        <p:spPr>
          <a:xfrm>
            <a:off x="3072097" y="4836281"/>
            <a:ext cx="1692000" cy="624184"/>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70" name="Client_6"/>
          <p:cNvSpPr>
            <a:spLocks noGrp="1"/>
          </p:cNvSpPr>
          <p:nvPr>
            <p:ph type="body" sz="quarter" idx="69" hasCustomPrompt="1"/>
          </p:nvPr>
        </p:nvSpPr>
        <p:spPr>
          <a:xfrm>
            <a:off x="3080261" y="4465530"/>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71" name="Logo_6"/>
          <p:cNvSpPr>
            <a:spLocks noGrp="1"/>
          </p:cNvSpPr>
          <p:nvPr>
            <p:ph type="body" sz="quarter" idx="70" hasCustomPrompt="1"/>
          </p:nvPr>
        </p:nvSpPr>
        <p:spPr>
          <a:xfrm>
            <a:off x="3508566" y="5573102"/>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72" name="Logo_7"/>
          <p:cNvSpPr>
            <a:spLocks noGrp="1"/>
          </p:cNvSpPr>
          <p:nvPr>
            <p:ph type="body" sz="quarter" idx="71" hasCustomPrompt="1"/>
          </p:nvPr>
        </p:nvSpPr>
        <p:spPr>
          <a:xfrm>
            <a:off x="5463840" y="5573101"/>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73" name="Logo_8"/>
          <p:cNvSpPr>
            <a:spLocks noGrp="1"/>
          </p:cNvSpPr>
          <p:nvPr>
            <p:ph type="body" sz="quarter" idx="72" hasCustomPrompt="1"/>
          </p:nvPr>
        </p:nvSpPr>
        <p:spPr>
          <a:xfrm>
            <a:off x="7421110" y="5562595"/>
            <a:ext cx="834835" cy="272655"/>
          </a:xfrm>
        </p:spPr>
        <p:txBody>
          <a:bodyPr anchor="ctr" anchorCtr="0">
            <a:normAutofit/>
          </a:bodyPr>
          <a:lstStyle>
            <a:lvl1pPr marL="0" indent="0" algn="ctr">
              <a:buNone/>
              <a:defRPr sz="1050"/>
            </a:lvl1pPr>
            <a:lvl5pPr marL="1828800" indent="0">
              <a:buNone/>
              <a:defRPr/>
            </a:lvl5pPr>
          </a:lstStyle>
          <a:p>
            <a:pPr lvl="0"/>
            <a:r>
              <a:rPr lang="en-GB" dirty="0"/>
              <a:t>Picture</a:t>
            </a:r>
            <a:endParaRPr lang="en-US" dirty="0"/>
          </a:p>
        </p:txBody>
      </p:sp>
      <p:sp>
        <p:nvSpPr>
          <p:cNvPr id="44" name="Text Placeholder 6"/>
          <p:cNvSpPr>
            <a:spLocks noGrp="1"/>
          </p:cNvSpPr>
          <p:nvPr>
            <p:ph type="body" sz="quarter" idx="22" hasCustomPrompt="1"/>
          </p:nvPr>
        </p:nvSpPr>
        <p:spPr>
          <a:xfrm>
            <a:off x="462788" y="1085386"/>
            <a:ext cx="2352203" cy="4923239"/>
          </a:xfrm>
        </p:spPr>
        <p:txBody>
          <a:bodyPr/>
          <a:lstStyle>
            <a:lvl1pPr marL="0" indent="0">
              <a:buNone/>
              <a:defRPr/>
            </a:lvl1pPr>
          </a:lstStyle>
          <a:p>
            <a:pPr lvl="0"/>
            <a:r>
              <a:rPr lang="en-GB" dirty="0"/>
              <a:t>Text</a:t>
            </a:r>
          </a:p>
        </p:txBody>
      </p:sp>
      <p:sp>
        <p:nvSpPr>
          <p:cNvPr id="41" name="Text Placeholder 4"/>
          <p:cNvSpPr>
            <a:spLocks noGrp="1"/>
          </p:cNvSpPr>
          <p:nvPr>
            <p:ph type="body" sz="quarter" idx="13"/>
          </p:nvPr>
        </p:nvSpPr>
        <p:spPr>
          <a:xfrm>
            <a:off x="457199" y="911226"/>
            <a:ext cx="7805737" cy="3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2"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3969863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bstones x 1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Title</a:t>
            </a:r>
          </a:p>
        </p:txBody>
      </p:sp>
      <p:sp>
        <p:nvSpPr>
          <p:cNvPr id="31" name="Rectangle 30"/>
          <p:cNvSpPr/>
          <p:nvPr userDrawn="1"/>
        </p:nvSpPr>
        <p:spPr>
          <a:xfrm>
            <a:off x="457200" y="1050321"/>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2" name="Description"/>
          <p:cNvSpPr>
            <a:spLocks noGrp="1"/>
          </p:cNvSpPr>
          <p:nvPr>
            <p:ph type="body" sz="quarter" idx="51" hasCustomPrompt="1"/>
          </p:nvPr>
        </p:nvSpPr>
        <p:spPr>
          <a:xfrm>
            <a:off x="457200" y="1292015"/>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33" name="Client"/>
          <p:cNvSpPr>
            <a:spLocks noGrp="1"/>
          </p:cNvSpPr>
          <p:nvPr>
            <p:ph type="body" sz="quarter" idx="52" hasCustomPrompt="1"/>
          </p:nvPr>
        </p:nvSpPr>
        <p:spPr>
          <a:xfrm>
            <a:off x="457200" y="1050322"/>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43" name="Logo"/>
          <p:cNvSpPr>
            <a:spLocks noGrp="1"/>
          </p:cNvSpPr>
          <p:nvPr>
            <p:ph type="body" sz="quarter" idx="63" hasCustomPrompt="1"/>
          </p:nvPr>
        </p:nvSpPr>
        <p:spPr>
          <a:xfrm>
            <a:off x="873339" y="2259266"/>
            <a:ext cx="85972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68" name="Rectangle 67"/>
          <p:cNvSpPr/>
          <p:nvPr userDrawn="1"/>
        </p:nvSpPr>
        <p:spPr>
          <a:xfrm>
            <a:off x="2456494" y="1072203"/>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9" name="Description_1"/>
          <p:cNvSpPr>
            <a:spLocks noGrp="1"/>
          </p:cNvSpPr>
          <p:nvPr>
            <p:ph type="body" sz="quarter" idx="75" hasCustomPrompt="1"/>
          </p:nvPr>
        </p:nvSpPr>
        <p:spPr>
          <a:xfrm>
            <a:off x="2456494" y="1313897"/>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70" name="Client_1"/>
          <p:cNvSpPr>
            <a:spLocks noGrp="1"/>
          </p:cNvSpPr>
          <p:nvPr>
            <p:ph type="body" sz="quarter" idx="76" hasCustomPrompt="1"/>
          </p:nvPr>
        </p:nvSpPr>
        <p:spPr>
          <a:xfrm>
            <a:off x="2456494" y="1072204"/>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71" name="Logo_1"/>
          <p:cNvSpPr>
            <a:spLocks noGrp="1"/>
          </p:cNvSpPr>
          <p:nvPr>
            <p:ph type="body" sz="quarter" idx="77" hasCustomPrompt="1"/>
          </p:nvPr>
        </p:nvSpPr>
        <p:spPr>
          <a:xfrm>
            <a:off x="2873662" y="2266828"/>
            <a:ext cx="857417"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72" name="Rectangle 71"/>
          <p:cNvSpPr/>
          <p:nvPr userDrawn="1"/>
        </p:nvSpPr>
        <p:spPr>
          <a:xfrm>
            <a:off x="4437872" y="1072203"/>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3" name="Description_2"/>
          <p:cNvSpPr>
            <a:spLocks noGrp="1"/>
          </p:cNvSpPr>
          <p:nvPr>
            <p:ph type="body" sz="quarter" idx="78" hasCustomPrompt="1"/>
          </p:nvPr>
        </p:nvSpPr>
        <p:spPr>
          <a:xfrm>
            <a:off x="4437872" y="1313897"/>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74" name="Client_2"/>
          <p:cNvSpPr>
            <a:spLocks noGrp="1"/>
          </p:cNvSpPr>
          <p:nvPr>
            <p:ph type="body" sz="quarter" idx="79" hasCustomPrompt="1"/>
          </p:nvPr>
        </p:nvSpPr>
        <p:spPr>
          <a:xfrm>
            <a:off x="4437872" y="1072204"/>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75" name="Logo_2"/>
          <p:cNvSpPr>
            <a:spLocks noGrp="1"/>
          </p:cNvSpPr>
          <p:nvPr>
            <p:ph type="body" sz="quarter" idx="80" hasCustomPrompt="1"/>
          </p:nvPr>
        </p:nvSpPr>
        <p:spPr>
          <a:xfrm>
            <a:off x="4870097" y="2259266"/>
            <a:ext cx="84319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76" name="Rectangle 75"/>
          <p:cNvSpPr/>
          <p:nvPr userDrawn="1"/>
        </p:nvSpPr>
        <p:spPr>
          <a:xfrm>
            <a:off x="6433180" y="1072203"/>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7" name="Description_3"/>
          <p:cNvSpPr>
            <a:spLocks noGrp="1"/>
          </p:cNvSpPr>
          <p:nvPr>
            <p:ph type="body" sz="quarter" idx="81" hasCustomPrompt="1"/>
          </p:nvPr>
        </p:nvSpPr>
        <p:spPr>
          <a:xfrm>
            <a:off x="6433180" y="1313897"/>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78" name="Client_3"/>
          <p:cNvSpPr>
            <a:spLocks noGrp="1"/>
          </p:cNvSpPr>
          <p:nvPr>
            <p:ph type="body" sz="quarter" idx="82" hasCustomPrompt="1"/>
          </p:nvPr>
        </p:nvSpPr>
        <p:spPr>
          <a:xfrm>
            <a:off x="6433180" y="1072204"/>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79" name="Logo_3"/>
          <p:cNvSpPr>
            <a:spLocks noGrp="1"/>
          </p:cNvSpPr>
          <p:nvPr>
            <p:ph type="body" sz="quarter" idx="83" hasCustomPrompt="1"/>
          </p:nvPr>
        </p:nvSpPr>
        <p:spPr>
          <a:xfrm>
            <a:off x="6863277" y="2263985"/>
            <a:ext cx="831805"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96" name="Rectangle 95"/>
          <p:cNvSpPr/>
          <p:nvPr userDrawn="1"/>
        </p:nvSpPr>
        <p:spPr>
          <a:xfrm>
            <a:off x="457200" y="2706018"/>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7" name="Description_4"/>
          <p:cNvSpPr>
            <a:spLocks noGrp="1"/>
          </p:cNvSpPr>
          <p:nvPr>
            <p:ph type="body" sz="quarter" idx="84" hasCustomPrompt="1"/>
          </p:nvPr>
        </p:nvSpPr>
        <p:spPr>
          <a:xfrm>
            <a:off x="457200" y="2947712"/>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98" name="Client_4"/>
          <p:cNvSpPr>
            <a:spLocks noGrp="1"/>
          </p:cNvSpPr>
          <p:nvPr>
            <p:ph type="body" sz="quarter" idx="85" hasCustomPrompt="1"/>
          </p:nvPr>
        </p:nvSpPr>
        <p:spPr>
          <a:xfrm>
            <a:off x="457200" y="2706019"/>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99" name="Logo_4"/>
          <p:cNvSpPr>
            <a:spLocks noGrp="1"/>
          </p:cNvSpPr>
          <p:nvPr>
            <p:ph type="body" sz="quarter" idx="86" hasCustomPrompt="1"/>
          </p:nvPr>
        </p:nvSpPr>
        <p:spPr>
          <a:xfrm>
            <a:off x="907846" y="3911809"/>
            <a:ext cx="790706"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00" name="Rectangle 99"/>
          <p:cNvSpPr/>
          <p:nvPr userDrawn="1"/>
        </p:nvSpPr>
        <p:spPr>
          <a:xfrm>
            <a:off x="2456494" y="2727900"/>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1" name="Description_5"/>
          <p:cNvSpPr>
            <a:spLocks noGrp="1"/>
          </p:cNvSpPr>
          <p:nvPr>
            <p:ph type="body" sz="quarter" idx="87" hasCustomPrompt="1"/>
          </p:nvPr>
        </p:nvSpPr>
        <p:spPr>
          <a:xfrm>
            <a:off x="2456494" y="2969594"/>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02" name="Client_5"/>
          <p:cNvSpPr>
            <a:spLocks noGrp="1"/>
          </p:cNvSpPr>
          <p:nvPr>
            <p:ph type="body" sz="quarter" idx="88" hasCustomPrompt="1"/>
          </p:nvPr>
        </p:nvSpPr>
        <p:spPr>
          <a:xfrm>
            <a:off x="2456494" y="2727901"/>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03" name="Logo_5"/>
          <p:cNvSpPr>
            <a:spLocks noGrp="1"/>
          </p:cNvSpPr>
          <p:nvPr>
            <p:ph type="body" sz="quarter" idx="89" hasCustomPrompt="1"/>
          </p:nvPr>
        </p:nvSpPr>
        <p:spPr>
          <a:xfrm>
            <a:off x="2898595" y="3911808"/>
            <a:ext cx="832484"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04" name="Rectangle 103"/>
          <p:cNvSpPr/>
          <p:nvPr userDrawn="1"/>
        </p:nvSpPr>
        <p:spPr>
          <a:xfrm>
            <a:off x="4437872" y="2727900"/>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5" name="Description_6"/>
          <p:cNvSpPr>
            <a:spLocks noGrp="1"/>
          </p:cNvSpPr>
          <p:nvPr>
            <p:ph type="body" sz="quarter" idx="90" hasCustomPrompt="1"/>
          </p:nvPr>
        </p:nvSpPr>
        <p:spPr>
          <a:xfrm>
            <a:off x="4437872" y="2969594"/>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06" name="Client_6"/>
          <p:cNvSpPr>
            <a:spLocks noGrp="1"/>
          </p:cNvSpPr>
          <p:nvPr>
            <p:ph type="body" sz="quarter" idx="91" hasCustomPrompt="1"/>
          </p:nvPr>
        </p:nvSpPr>
        <p:spPr>
          <a:xfrm>
            <a:off x="4437872" y="2727901"/>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07" name="Logo_6"/>
          <p:cNvSpPr>
            <a:spLocks noGrp="1"/>
          </p:cNvSpPr>
          <p:nvPr>
            <p:ph type="body" sz="quarter" idx="92" hasCustomPrompt="1"/>
          </p:nvPr>
        </p:nvSpPr>
        <p:spPr>
          <a:xfrm>
            <a:off x="4862276" y="3911807"/>
            <a:ext cx="84319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08" name="Rectangle 107"/>
          <p:cNvSpPr/>
          <p:nvPr userDrawn="1"/>
        </p:nvSpPr>
        <p:spPr>
          <a:xfrm>
            <a:off x="6433180" y="2727900"/>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9" name="Description_7"/>
          <p:cNvSpPr>
            <a:spLocks noGrp="1"/>
          </p:cNvSpPr>
          <p:nvPr>
            <p:ph type="body" sz="quarter" idx="93" hasCustomPrompt="1"/>
          </p:nvPr>
        </p:nvSpPr>
        <p:spPr>
          <a:xfrm>
            <a:off x="6433180" y="2969594"/>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10" name="Client_7"/>
          <p:cNvSpPr>
            <a:spLocks noGrp="1"/>
          </p:cNvSpPr>
          <p:nvPr>
            <p:ph type="body" sz="quarter" idx="94" hasCustomPrompt="1"/>
          </p:nvPr>
        </p:nvSpPr>
        <p:spPr>
          <a:xfrm>
            <a:off x="6433180" y="2727901"/>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11" name="Logo_7"/>
          <p:cNvSpPr>
            <a:spLocks noGrp="1"/>
          </p:cNvSpPr>
          <p:nvPr>
            <p:ph type="body" sz="quarter" idx="95" hasCustomPrompt="1"/>
          </p:nvPr>
        </p:nvSpPr>
        <p:spPr>
          <a:xfrm>
            <a:off x="6895933" y="3911509"/>
            <a:ext cx="76649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12" name="Rectangle 111"/>
          <p:cNvSpPr/>
          <p:nvPr userDrawn="1"/>
        </p:nvSpPr>
        <p:spPr>
          <a:xfrm>
            <a:off x="457200" y="4423784"/>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3" name="Description_8"/>
          <p:cNvSpPr>
            <a:spLocks noGrp="1"/>
          </p:cNvSpPr>
          <p:nvPr>
            <p:ph type="body" sz="quarter" idx="96" hasCustomPrompt="1"/>
          </p:nvPr>
        </p:nvSpPr>
        <p:spPr>
          <a:xfrm>
            <a:off x="457200" y="4665478"/>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14" name="Client_8"/>
          <p:cNvSpPr>
            <a:spLocks noGrp="1"/>
          </p:cNvSpPr>
          <p:nvPr>
            <p:ph type="body" sz="quarter" idx="97" hasCustomPrompt="1"/>
          </p:nvPr>
        </p:nvSpPr>
        <p:spPr>
          <a:xfrm>
            <a:off x="457200" y="4423785"/>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15" name="Logo_8"/>
          <p:cNvSpPr>
            <a:spLocks noGrp="1"/>
          </p:cNvSpPr>
          <p:nvPr>
            <p:ph type="body" sz="quarter" idx="98" hasCustomPrompt="1"/>
          </p:nvPr>
        </p:nvSpPr>
        <p:spPr>
          <a:xfrm>
            <a:off x="899681" y="5628119"/>
            <a:ext cx="79887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16" name="Rectangle 115"/>
          <p:cNvSpPr/>
          <p:nvPr userDrawn="1"/>
        </p:nvSpPr>
        <p:spPr>
          <a:xfrm>
            <a:off x="2456494" y="444566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7" name="Description_9"/>
          <p:cNvSpPr>
            <a:spLocks noGrp="1"/>
          </p:cNvSpPr>
          <p:nvPr>
            <p:ph type="body" sz="quarter" idx="99" hasCustomPrompt="1"/>
          </p:nvPr>
        </p:nvSpPr>
        <p:spPr>
          <a:xfrm>
            <a:off x="2456494" y="4687360"/>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18" name="Client_9"/>
          <p:cNvSpPr>
            <a:spLocks noGrp="1"/>
          </p:cNvSpPr>
          <p:nvPr>
            <p:ph type="body" sz="quarter" idx="100" hasCustomPrompt="1"/>
          </p:nvPr>
        </p:nvSpPr>
        <p:spPr>
          <a:xfrm>
            <a:off x="2456494" y="444566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19" name="Logo_9"/>
          <p:cNvSpPr>
            <a:spLocks noGrp="1"/>
          </p:cNvSpPr>
          <p:nvPr>
            <p:ph type="body" sz="quarter" idx="101" hasCustomPrompt="1"/>
          </p:nvPr>
        </p:nvSpPr>
        <p:spPr>
          <a:xfrm>
            <a:off x="2898595" y="5628119"/>
            <a:ext cx="807991"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20" name="Rectangle 119"/>
          <p:cNvSpPr/>
          <p:nvPr userDrawn="1"/>
        </p:nvSpPr>
        <p:spPr>
          <a:xfrm>
            <a:off x="4437872" y="444566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1" name="Description_10"/>
          <p:cNvSpPr>
            <a:spLocks noGrp="1"/>
          </p:cNvSpPr>
          <p:nvPr>
            <p:ph type="body" sz="quarter" idx="102" hasCustomPrompt="1"/>
          </p:nvPr>
        </p:nvSpPr>
        <p:spPr>
          <a:xfrm>
            <a:off x="4437872" y="4687360"/>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22" name="Client_10"/>
          <p:cNvSpPr>
            <a:spLocks noGrp="1"/>
          </p:cNvSpPr>
          <p:nvPr>
            <p:ph type="body" sz="quarter" idx="103" hasCustomPrompt="1"/>
          </p:nvPr>
        </p:nvSpPr>
        <p:spPr>
          <a:xfrm>
            <a:off x="4437872" y="444566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23" name="Logo_10"/>
          <p:cNvSpPr>
            <a:spLocks noGrp="1"/>
          </p:cNvSpPr>
          <p:nvPr>
            <p:ph type="body" sz="quarter" idx="104" hasCustomPrompt="1"/>
          </p:nvPr>
        </p:nvSpPr>
        <p:spPr>
          <a:xfrm>
            <a:off x="4886768" y="5638513"/>
            <a:ext cx="794206"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124" name="Rectangle 123"/>
          <p:cNvSpPr/>
          <p:nvPr userDrawn="1"/>
        </p:nvSpPr>
        <p:spPr>
          <a:xfrm>
            <a:off x="6433180" y="4445666"/>
            <a:ext cx="1692000" cy="1512000"/>
          </a:xfrm>
          <a:prstGeom prst="rect">
            <a:avLst/>
          </a:prstGeom>
          <a:solidFill>
            <a:srgbClr val="E5E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5" name="Description_11"/>
          <p:cNvSpPr>
            <a:spLocks noGrp="1"/>
          </p:cNvSpPr>
          <p:nvPr>
            <p:ph type="body" sz="quarter" idx="105" hasCustomPrompt="1"/>
          </p:nvPr>
        </p:nvSpPr>
        <p:spPr>
          <a:xfrm>
            <a:off x="6433180" y="4687360"/>
            <a:ext cx="1692000" cy="1260000"/>
          </a:xfrm>
          <a:noFill/>
        </p:spPr>
        <p:txBody>
          <a:bodyPr lIns="36000" rIns="36000">
            <a:noAutofit/>
          </a:bodyPr>
          <a:lstStyle>
            <a:lvl1pPr marL="0" indent="0">
              <a:lnSpc>
                <a:spcPct val="100000"/>
              </a:lnSpc>
              <a:spcBef>
                <a:spcPts val="0"/>
              </a:spcBef>
              <a:spcAft>
                <a:spcPts val="600"/>
              </a:spcAft>
              <a:buNone/>
              <a:defRPr sz="800">
                <a:solidFill>
                  <a:schemeClr val="tx1"/>
                </a:solidFill>
              </a:defRPr>
            </a:lvl1pPr>
            <a:lvl2pPr marL="144000" indent="-144000">
              <a:lnSpc>
                <a:spcPct val="100000"/>
              </a:lnSpc>
              <a:spcBef>
                <a:spcPts val="0"/>
              </a:spcBef>
              <a:spcAft>
                <a:spcPts val="1000"/>
              </a:spcAft>
              <a:buFont typeface="Arial" panose="020B0604020202020204" pitchFamily="34" charset="0"/>
              <a:buChar char="•"/>
              <a:defRPr sz="800"/>
            </a:lvl2pPr>
            <a:lvl3pPr marL="270000" indent="-126000">
              <a:lnSpc>
                <a:spcPct val="100000"/>
              </a:lnSpc>
              <a:spcBef>
                <a:spcPts val="0"/>
              </a:spcBef>
              <a:spcAft>
                <a:spcPts val="500"/>
              </a:spcAft>
              <a:defRPr sz="800">
                <a:solidFill>
                  <a:schemeClr val="tx2"/>
                </a:solidFill>
              </a:defRPr>
            </a:lvl3pPr>
          </a:lstStyle>
          <a:p>
            <a:pPr lvl="0"/>
            <a:r>
              <a:rPr lang="en-US" dirty="0"/>
              <a:t>Text</a:t>
            </a:r>
          </a:p>
          <a:p>
            <a:pPr lvl="1"/>
            <a:r>
              <a:rPr lang="en-US" dirty="0"/>
              <a:t>Bullet 1</a:t>
            </a:r>
          </a:p>
          <a:p>
            <a:pPr lvl="2"/>
            <a:r>
              <a:rPr lang="en-US" dirty="0"/>
              <a:t>Bullet 2</a:t>
            </a:r>
          </a:p>
        </p:txBody>
      </p:sp>
      <p:sp>
        <p:nvSpPr>
          <p:cNvPr id="126" name="Client_11"/>
          <p:cNvSpPr>
            <a:spLocks noGrp="1"/>
          </p:cNvSpPr>
          <p:nvPr>
            <p:ph type="body" sz="quarter" idx="106" hasCustomPrompt="1"/>
          </p:nvPr>
        </p:nvSpPr>
        <p:spPr>
          <a:xfrm>
            <a:off x="6433180" y="4445667"/>
            <a:ext cx="1692000" cy="258115"/>
          </a:xfrm>
          <a:noFill/>
        </p:spPr>
        <p:txBody>
          <a:bodyPr lIns="36000" rIns="0">
            <a:noAutofit/>
          </a:bodyPr>
          <a:lstStyle>
            <a:lvl1pPr marL="0" indent="0">
              <a:buNone/>
              <a:defRPr sz="1050" b="1">
                <a:solidFill>
                  <a:schemeClr val="tx1"/>
                </a:solidFill>
              </a:defRPr>
            </a:lvl1pPr>
          </a:lstStyle>
          <a:p>
            <a:pPr lvl="0"/>
            <a:r>
              <a:rPr lang="en-US" dirty="0"/>
              <a:t>Client name</a:t>
            </a:r>
            <a:endParaRPr lang="en-GB" dirty="0"/>
          </a:p>
        </p:txBody>
      </p:sp>
      <p:sp>
        <p:nvSpPr>
          <p:cNvPr id="127" name="Logo_11"/>
          <p:cNvSpPr>
            <a:spLocks noGrp="1"/>
          </p:cNvSpPr>
          <p:nvPr>
            <p:ph type="body" sz="quarter" idx="107" hasCustomPrompt="1"/>
          </p:nvPr>
        </p:nvSpPr>
        <p:spPr>
          <a:xfrm>
            <a:off x="6895933" y="5616647"/>
            <a:ext cx="799149" cy="246307"/>
          </a:xfrm>
        </p:spPr>
        <p:txBody>
          <a:bodyPr>
            <a:noAutofit/>
          </a:bodyPr>
          <a:lstStyle>
            <a:lvl1pPr marL="0" indent="0">
              <a:buNone/>
              <a:defRPr sz="1800" b="1"/>
            </a:lvl1pPr>
            <a:lvl2pPr marL="457200" indent="0">
              <a:buNone/>
              <a:defRPr/>
            </a:lvl2pPr>
            <a:lvl3pPr marL="914400" indent="0">
              <a:buNone/>
              <a:defRPr/>
            </a:lvl3pPr>
            <a:lvl4pPr marL="1371600" indent="0">
              <a:buNone/>
              <a:defRPr/>
            </a:lvl4pPr>
          </a:lstStyle>
          <a:p>
            <a:pPr lvl="0"/>
            <a:r>
              <a:rPr lang="en-GB" dirty="0"/>
              <a:t>Picture</a:t>
            </a:r>
            <a:endParaRPr lang="en-US" dirty="0"/>
          </a:p>
        </p:txBody>
      </p:sp>
      <p:sp>
        <p:nvSpPr>
          <p:cNvPr id="52"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574254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0" name="Quote"/>
          <p:cNvSpPr>
            <a:spLocks noGrp="1"/>
          </p:cNvSpPr>
          <p:nvPr>
            <p:ph type="body" sz="quarter" idx="18" hasCustomPrompt="1"/>
          </p:nvPr>
        </p:nvSpPr>
        <p:spPr>
          <a:xfrm>
            <a:off x="5780313" y="3290776"/>
            <a:ext cx="3257549" cy="2040283"/>
          </a:xfrm>
        </p:spPr>
        <p:txBody>
          <a:bodyPr tIns="0" anchor="b" anchorCtr="0">
            <a:normAutofit/>
          </a:bodyPr>
          <a:lstStyle>
            <a:lvl1pPr marL="0" indent="0">
              <a:buNone/>
              <a:defRPr sz="2000">
                <a:solidFill>
                  <a:schemeClr val="accent1"/>
                </a:solidFill>
              </a:defRPr>
            </a:lvl1pPr>
            <a:lvl2pPr marL="0" indent="0">
              <a:buNone/>
              <a:defRPr sz="900">
                <a:solidFill>
                  <a:schemeClr val="accent1"/>
                </a:solidFill>
              </a:defRPr>
            </a:lvl2pPr>
          </a:lstStyle>
          <a:p>
            <a:pPr lvl="0"/>
            <a:r>
              <a:rPr lang="en-GB" dirty="0"/>
              <a:t>“Quote”</a:t>
            </a:r>
          </a:p>
        </p:txBody>
      </p:sp>
      <p:sp>
        <p:nvSpPr>
          <p:cNvPr id="11" name="QuoteRef"/>
          <p:cNvSpPr>
            <a:spLocks noGrp="1"/>
          </p:cNvSpPr>
          <p:nvPr>
            <p:ph type="body" sz="quarter" idx="19" hasCustomPrompt="1"/>
          </p:nvPr>
        </p:nvSpPr>
        <p:spPr>
          <a:xfrm>
            <a:off x="5780314" y="5506818"/>
            <a:ext cx="3257548" cy="175525"/>
          </a:xfrm>
        </p:spPr>
        <p:txBody>
          <a:bodyPr tIns="0">
            <a:noAutofit/>
          </a:bodyPr>
          <a:lstStyle>
            <a:lvl1pPr marL="0" indent="0" algn="r">
              <a:spcBef>
                <a:spcPts val="0"/>
              </a:spcBef>
              <a:buNone/>
              <a:defRPr sz="900" baseline="0">
                <a:solidFill>
                  <a:schemeClr val="accent1"/>
                </a:solidFill>
              </a:defRPr>
            </a:lvl1pPr>
            <a:lvl2pPr marL="0" indent="0">
              <a:buNone/>
              <a:defRPr sz="900">
                <a:solidFill>
                  <a:schemeClr val="accent1"/>
                </a:solidFill>
              </a:defRPr>
            </a:lvl2pPr>
          </a:lstStyle>
          <a:p>
            <a:pPr lvl="0"/>
            <a:r>
              <a:rPr lang="en-GB" dirty="0"/>
              <a:t>Quote reference</a:t>
            </a:r>
          </a:p>
        </p:txBody>
      </p:sp>
      <p:sp>
        <p:nvSpPr>
          <p:cNvPr id="16" name="PowerPointText"/>
          <p:cNvSpPr>
            <a:spLocks noGrp="1"/>
          </p:cNvSpPr>
          <p:nvPr>
            <p:ph type="body" sz="quarter" idx="23"/>
          </p:nvPr>
        </p:nvSpPr>
        <p:spPr>
          <a:xfrm>
            <a:off x="457195" y="1084399"/>
            <a:ext cx="4963890" cy="4597944"/>
          </a:xfrm>
        </p:spPr>
        <p:txBody>
          <a:bodyPr numCol="1" spc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0" indent="0">
              <a:buNone/>
              <a:defRPr sz="1600"/>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0"/>
            <a:endParaRPr lang="en-US" dirty="0"/>
          </a:p>
        </p:txBody>
      </p:sp>
      <p:sp>
        <p:nvSpPr>
          <p:cNvPr id="19" name="Picture"/>
          <p:cNvSpPr>
            <a:spLocks noGrp="1"/>
          </p:cNvSpPr>
          <p:nvPr>
            <p:ph type="body" sz="quarter" idx="26" hasCustomPrompt="1"/>
          </p:nvPr>
        </p:nvSpPr>
        <p:spPr>
          <a:xfrm>
            <a:off x="5780313" y="0"/>
            <a:ext cx="3363687" cy="3014323"/>
          </a:xfrm>
        </p:spPr>
        <p:txBody>
          <a:bodyPr numCol="2" spcCol="360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vl1pPr>
            <a:lvl2pPr marL="0" indent="0">
              <a:buNone/>
              <a:defRPr sz="1600"/>
            </a:lvl2pPr>
            <a:lvl3pPr marL="914400" indent="0">
              <a:buNone/>
              <a:defRPr/>
            </a:lvl3pPr>
            <a:lvl4pPr marL="1371600" indent="0">
              <a:buNone/>
              <a:defRPr/>
            </a:lvl4pPr>
            <a:lvl5pPr marL="1828800" indent="0">
              <a:buNone/>
              <a:defRPr/>
            </a:lvl5pPr>
          </a:lstStyle>
          <a:p>
            <a:pPr lvl="0"/>
            <a:r>
              <a:rPr lang="en-US" dirty="0"/>
              <a:t>Result</a:t>
            </a:r>
          </a:p>
        </p:txBody>
      </p:sp>
      <p:sp>
        <p:nvSpPr>
          <p:cNvPr id="21" name="Title"/>
          <p:cNvSpPr>
            <a:spLocks noGrp="1"/>
          </p:cNvSpPr>
          <p:nvPr>
            <p:ph type="title" hasCustomPrompt="1"/>
          </p:nvPr>
        </p:nvSpPr>
        <p:spPr>
          <a:xfrm>
            <a:off x="452948" y="438275"/>
            <a:ext cx="4968137" cy="444500"/>
          </a:xfrm>
        </p:spPr>
        <p:txBody>
          <a:bodyPr/>
          <a:lstStyle>
            <a:lvl1pPr>
              <a:defRPr/>
            </a:lvl1pPr>
          </a:lstStyle>
          <a:p>
            <a:r>
              <a:rPr lang="en-GB" dirty="0"/>
              <a:t>Text</a:t>
            </a:r>
          </a:p>
        </p:txBody>
      </p:sp>
      <p:sp>
        <p:nvSpPr>
          <p:cNvPr id="8"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318101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s x 2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05579" y="297119"/>
            <a:ext cx="5170627" cy="444500"/>
          </a:xfrm>
          <a:prstGeom prst="rect">
            <a:avLst/>
          </a:prstGeom>
        </p:spPr>
        <p:txBody>
          <a:bodyPr vert="horz" lIns="0" tIns="45720" rIns="91440" bIns="45720" rtlCol="0" anchor="ctr">
            <a:noAutofit/>
          </a:bodyPr>
          <a:lstStyle>
            <a:lvl1pPr>
              <a:defRPr/>
            </a:lvl1pPr>
          </a:lstStyle>
          <a:p>
            <a:r>
              <a:rPr lang="en-GB" dirty="0"/>
              <a:t>Title</a:t>
            </a:r>
          </a:p>
        </p:txBody>
      </p:sp>
      <p:sp>
        <p:nvSpPr>
          <p:cNvPr id="14" name="Logo"/>
          <p:cNvSpPr>
            <a:spLocks noGrp="1"/>
          </p:cNvSpPr>
          <p:nvPr>
            <p:ph type="body" sz="quarter" idx="35" hasCustomPrompt="1"/>
          </p:nvPr>
        </p:nvSpPr>
        <p:spPr>
          <a:xfrm>
            <a:off x="507180" y="208585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6" name="Logo_5"/>
          <p:cNvSpPr>
            <a:spLocks noGrp="1"/>
          </p:cNvSpPr>
          <p:nvPr>
            <p:ph type="body" sz="quarter" idx="44" hasCustomPrompt="1"/>
          </p:nvPr>
        </p:nvSpPr>
        <p:spPr>
          <a:xfrm>
            <a:off x="7659907" y="2085853"/>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9" name="Logo_1"/>
          <p:cNvSpPr>
            <a:spLocks noGrp="1"/>
          </p:cNvSpPr>
          <p:nvPr>
            <p:ph type="body" sz="quarter" idx="47" hasCustomPrompt="1"/>
          </p:nvPr>
        </p:nvSpPr>
        <p:spPr>
          <a:xfrm>
            <a:off x="1939517" y="2085853"/>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33" name="Logo_2"/>
          <p:cNvSpPr>
            <a:spLocks noGrp="1"/>
          </p:cNvSpPr>
          <p:nvPr>
            <p:ph type="body" sz="quarter" idx="51" hasCustomPrompt="1"/>
          </p:nvPr>
        </p:nvSpPr>
        <p:spPr>
          <a:xfrm>
            <a:off x="3362896" y="2088811"/>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37" name="Logo_3"/>
          <p:cNvSpPr>
            <a:spLocks noGrp="1"/>
          </p:cNvSpPr>
          <p:nvPr>
            <p:ph type="body" sz="quarter" idx="55" hasCustomPrompt="1"/>
          </p:nvPr>
        </p:nvSpPr>
        <p:spPr>
          <a:xfrm>
            <a:off x="4795233" y="2085853"/>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5" name="Logo_4"/>
          <p:cNvSpPr>
            <a:spLocks noGrp="1"/>
          </p:cNvSpPr>
          <p:nvPr>
            <p:ph type="body" sz="quarter" idx="59" hasCustomPrompt="1"/>
          </p:nvPr>
        </p:nvSpPr>
        <p:spPr>
          <a:xfrm>
            <a:off x="6227570" y="2085853"/>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1" name="Logo_6"/>
          <p:cNvSpPr>
            <a:spLocks noGrp="1"/>
          </p:cNvSpPr>
          <p:nvPr>
            <p:ph type="body" sz="quarter" idx="60" hasCustomPrompt="1"/>
          </p:nvPr>
        </p:nvSpPr>
        <p:spPr>
          <a:xfrm>
            <a:off x="507179" y="3218895"/>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2" name="Logo_11"/>
          <p:cNvSpPr>
            <a:spLocks noGrp="1"/>
          </p:cNvSpPr>
          <p:nvPr>
            <p:ph type="body" sz="quarter" idx="61" hasCustomPrompt="1"/>
          </p:nvPr>
        </p:nvSpPr>
        <p:spPr>
          <a:xfrm>
            <a:off x="7659906" y="321889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3" name="Logo_7"/>
          <p:cNvSpPr>
            <a:spLocks noGrp="1"/>
          </p:cNvSpPr>
          <p:nvPr>
            <p:ph type="body" sz="quarter" idx="62" hasCustomPrompt="1"/>
          </p:nvPr>
        </p:nvSpPr>
        <p:spPr>
          <a:xfrm>
            <a:off x="1939516" y="321889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4" name="Logo_8"/>
          <p:cNvSpPr>
            <a:spLocks noGrp="1"/>
          </p:cNvSpPr>
          <p:nvPr>
            <p:ph type="body" sz="quarter" idx="63" hasCustomPrompt="1"/>
          </p:nvPr>
        </p:nvSpPr>
        <p:spPr>
          <a:xfrm>
            <a:off x="3362895" y="3221852"/>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49" name="Logo_9"/>
          <p:cNvSpPr>
            <a:spLocks noGrp="1"/>
          </p:cNvSpPr>
          <p:nvPr>
            <p:ph type="body" sz="quarter" idx="64" hasCustomPrompt="1"/>
          </p:nvPr>
        </p:nvSpPr>
        <p:spPr>
          <a:xfrm>
            <a:off x="4795232" y="321889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0" name="Logo_10"/>
          <p:cNvSpPr>
            <a:spLocks noGrp="1"/>
          </p:cNvSpPr>
          <p:nvPr>
            <p:ph type="body" sz="quarter" idx="65" hasCustomPrompt="1"/>
          </p:nvPr>
        </p:nvSpPr>
        <p:spPr>
          <a:xfrm>
            <a:off x="6227569" y="321889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1" name="Logo_12"/>
          <p:cNvSpPr>
            <a:spLocks noGrp="1"/>
          </p:cNvSpPr>
          <p:nvPr>
            <p:ph type="body" sz="quarter" idx="66" hasCustomPrompt="1"/>
          </p:nvPr>
        </p:nvSpPr>
        <p:spPr>
          <a:xfrm>
            <a:off x="507179" y="4348977"/>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2" name="Logo_17"/>
          <p:cNvSpPr>
            <a:spLocks noGrp="1"/>
          </p:cNvSpPr>
          <p:nvPr>
            <p:ph type="body" sz="quarter" idx="67" hasCustomPrompt="1"/>
          </p:nvPr>
        </p:nvSpPr>
        <p:spPr>
          <a:xfrm>
            <a:off x="7659906" y="434897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3" name="Logo_13"/>
          <p:cNvSpPr>
            <a:spLocks noGrp="1"/>
          </p:cNvSpPr>
          <p:nvPr>
            <p:ph type="body" sz="quarter" idx="68" hasCustomPrompt="1"/>
          </p:nvPr>
        </p:nvSpPr>
        <p:spPr>
          <a:xfrm>
            <a:off x="1939516" y="434897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4" name="Logo_14"/>
          <p:cNvSpPr>
            <a:spLocks noGrp="1"/>
          </p:cNvSpPr>
          <p:nvPr>
            <p:ph type="body" sz="quarter" idx="69" hasCustomPrompt="1"/>
          </p:nvPr>
        </p:nvSpPr>
        <p:spPr>
          <a:xfrm>
            <a:off x="3362895" y="4351934"/>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5" name="Logo_15"/>
          <p:cNvSpPr>
            <a:spLocks noGrp="1"/>
          </p:cNvSpPr>
          <p:nvPr>
            <p:ph type="body" sz="quarter" idx="70" hasCustomPrompt="1"/>
          </p:nvPr>
        </p:nvSpPr>
        <p:spPr>
          <a:xfrm>
            <a:off x="4795232" y="434897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56" name="Logo_16"/>
          <p:cNvSpPr>
            <a:spLocks noGrp="1"/>
          </p:cNvSpPr>
          <p:nvPr>
            <p:ph type="body" sz="quarter" idx="71" hasCustomPrompt="1"/>
          </p:nvPr>
        </p:nvSpPr>
        <p:spPr>
          <a:xfrm>
            <a:off x="6227569" y="434897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cxnSp>
        <p:nvCxnSpPr>
          <p:cNvPr id="15" name="Straight Connector 14"/>
          <p:cNvCxnSpPr/>
          <p:nvPr userDrawn="1"/>
        </p:nvCxnSpPr>
        <p:spPr>
          <a:xfrm flipV="1">
            <a:off x="219571" y="2924808"/>
            <a:ext cx="8667750" cy="1"/>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1666875" y="1790700"/>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3095625" y="1794511"/>
            <a:ext cx="0" cy="3429000"/>
          </a:xfrm>
          <a:prstGeom prst="line">
            <a:avLst/>
          </a:prstGeom>
          <a:ln w="317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4505325" y="1790700"/>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5972175" y="1805425"/>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391400" y="1805425"/>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V="1">
            <a:off x="219571" y="4026510"/>
            <a:ext cx="8667750" cy="1"/>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30"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54856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4305302"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4305302"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4305302"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2749652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s and 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57200" y="466726"/>
            <a:ext cx="4204800" cy="444500"/>
          </a:xfrm>
          <a:prstGeom prst="rect">
            <a:avLst/>
          </a:prstGeom>
        </p:spPr>
        <p:txBody>
          <a:bodyPr vert="horz" lIns="0" tIns="45720" rIns="91440" bIns="45720" rtlCol="0" anchor="ctr">
            <a:noAutofit/>
          </a:bodyPr>
          <a:lstStyle>
            <a:lvl1pPr>
              <a:defRPr/>
            </a:lvl1pPr>
          </a:lstStyle>
          <a:p>
            <a:r>
              <a:rPr lang="en-GB" dirty="0"/>
              <a:t>Title</a:t>
            </a:r>
          </a:p>
        </p:txBody>
      </p:sp>
      <p:sp>
        <p:nvSpPr>
          <p:cNvPr id="14" name="Logo"/>
          <p:cNvSpPr>
            <a:spLocks noGrp="1"/>
          </p:cNvSpPr>
          <p:nvPr>
            <p:ph type="body" sz="quarter" idx="35" hasCustomPrompt="1"/>
          </p:nvPr>
        </p:nvSpPr>
        <p:spPr>
          <a:xfrm>
            <a:off x="5030167" y="19599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15" name="Logo_2"/>
          <p:cNvSpPr>
            <a:spLocks noGrp="1"/>
          </p:cNvSpPr>
          <p:nvPr>
            <p:ph type="body" sz="quarter" idx="36" hasCustomPrompt="1"/>
          </p:nvPr>
        </p:nvSpPr>
        <p:spPr>
          <a:xfrm>
            <a:off x="7858302" y="19599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3" name="Text Placeholder 2"/>
          <p:cNvSpPr>
            <a:spLocks noGrp="1"/>
          </p:cNvSpPr>
          <p:nvPr>
            <p:ph type="body" sz="quarter" idx="43" hasCustomPrompt="1"/>
          </p:nvPr>
        </p:nvSpPr>
        <p:spPr>
          <a:xfrm>
            <a:off x="457200" y="1144860"/>
            <a:ext cx="4013200" cy="4709840"/>
          </a:xfrm>
        </p:spPr>
        <p:txBody>
          <a:bodyPr/>
          <a:lstStyle>
            <a:lvl1pPr>
              <a:defRPr/>
            </a:lvl1pPr>
          </a:lstStyle>
          <a:p>
            <a:pPr lvl="0"/>
            <a:r>
              <a:rPr lang="en-US" dirty="0"/>
              <a:t>Text</a:t>
            </a:r>
          </a:p>
        </p:txBody>
      </p:sp>
      <p:sp>
        <p:nvSpPr>
          <p:cNvPr id="18" name="Logo_1"/>
          <p:cNvSpPr>
            <a:spLocks noGrp="1"/>
          </p:cNvSpPr>
          <p:nvPr>
            <p:ph type="body" sz="quarter" idx="44" hasCustomPrompt="1"/>
          </p:nvPr>
        </p:nvSpPr>
        <p:spPr>
          <a:xfrm>
            <a:off x="6444234" y="19599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1" name="Logo_3"/>
          <p:cNvSpPr>
            <a:spLocks noGrp="1"/>
          </p:cNvSpPr>
          <p:nvPr>
            <p:ph type="body" sz="quarter" idx="45" hasCustomPrompt="1"/>
          </p:nvPr>
        </p:nvSpPr>
        <p:spPr>
          <a:xfrm>
            <a:off x="5030167" y="304580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6" name="Logo_5"/>
          <p:cNvSpPr>
            <a:spLocks noGrp="1"/>
          </p:cNvSpPr>
          <p:nvPr>
            <p:ph type="body" sz="quarter" idx="46" hasCustomPrompt="1"/>
          </p:nvPr>
        </p:nvSpPr>
        <p:spPr>
          <a:xfrm>
            <a:off x="7858302" y="304580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7" name="Logo_4"/>
          <p:cNvSpPr>
            <a:spLocks noGrp="1"/>
          </p:cNvSpPr>
          <p:nvPr>
            <p:ph type="body" sz="quarter" idx="47" hasCustomPrompt="1"/>
          </p:nvPr>
        </p:nvSpPr>
        <p:spPr>
          <a:xfrm>
            <a:off x="6444234" y="304580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8" name="Logo_6"/>
          <p:cNvSpPr>
            <a:spLocks noGrp="1"/>
          </p:cNvSpPr>
          <p:nvPr>
            <p:ph type="body" sz="quarter" idx="48" hasCustomPrompt="1"/>
          </p:nvPr>
        </p:nvSpPr>
        <p:spPr>
          <a:xfrm>
            <a:off x="5030167" y="41316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29" name="Logo_8"/>
          <p:cNvSpPr>
            <a:spLocks noGrp="1"/>
          </p:cNvSpPr>
          <p:nvPr>
            <p:ph type="body" sz="quarter" idx="49" hasCustomPrompt="1"/>
          </p:nvPr>
        </p:nvSpPr>
        <p:spPr>
          <a:xfrm>
            <a:off x="7858302" y="41316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sp>
        <p:nvSpPr>
          <p:cNvPr id="30" name="Logo_7"/>
          <p:cNvSpPr>
            <a:spLocks noGrp="1"/>
          </p:cNvSpPr>
          <p:nvPr>
            <p:ph type="body" sz="quarter" idx="50" hasCustomPrompt="1"/>
          </p:nvPr>
        </p:nvSpPr>
        <p:spPr>
          <a:xfrm>
            <a:off x="6444234" y="4131656"/>
            <a:ext cx="936000" cy="540000"/>
          </a:xfrm>
        </p:spPr>
        <p:txBody>
          <a:bodyPr anchor="ctr" anchorCtr="0"/>
          <a:lstStyle>
            <a:lvl1pPr marL="0" indent="0" algn="ctr">
              <a:buNone/>
              <a:defRPr/>
            </a:lvl1pPr>
            <a:lvl5pPr marL="1828800" indent="0">
              <a:buNone/>
              <a:defRPr/>
            </a:lvl5pPr>
          </a:lstStyle>
          <a:p>
            <a:pPr lvl="0"/>
            <a:r>
              <a:rPr lang="en-GB" dirty="0"/>
              <a:t>Picture</a:t>
            </a:r>
            <a:endParaRPr lang="en-US" dirty="0"/>
          </a:p>
        </p:txBody>
      </p:sp>
      <p:cxnSp>
        <p:nvCxnSpPr>
          <p:cNvPr id="31" name="Straight Connector 30"/>
          <p:cNvCxnSpPr/>
          <p:nvPr userDrawn="1"/>
        </p:nvCxnSpPr>
        <p:spPr>
          <a:xfrm>
            <a:off x="6181725" y="1642111"/>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600950" y="1642111"/>
            <a:ext cx="0" cy="342900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876800" y="2752417"/>
            <a:ext cx="4124325" cy="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4836030" y="3857317"/>
            <a:ext cx="4124325" cy="0"/>
          </a:xfrm>
          <a:prstGeom prst="line">
            <a:avLst/>
          </a:prstGeom>
          <a:ln w="1905">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19"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743547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image (horizontal)">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57200" y="466726"/>
            <a:ext cx="8229600" cy="444500"/>
          </a:xfrm>
          <a:prstGeom prst="rect">
            <a:avLst/>
          </a:prstGeom>
        </p:spPr>
        <p:txBody>
          <a:bodyPr vert="horz" lIns="0" tIns="45720" rIns="91440" bIns="45720" rtlCol="0" anchor="ctr">
            <a:noAutofit/>
          </a:bodyPr>
          <a:lstStyle>
            <a:lvl1pPr>
              <a:defRPr/>
            </a:lvl1pPr>
          </a:lstStyle>
          <a:p>
            <a:r>
              <a:rPr lang="en-GB" dirty="0"/>
              <a:t>Title</a:t>
            </a:r>
          </a:p>
        </p:txBody>
      </p:sp>
      <p:sp>
        <p:nvSpPr>
          <p:cNvPr id="9" name="Text Placeholder 6"/>
          <p:cNvSpPr>
            <a:spLocks noGrp="1"/>
          </p:cNvSpPr>
          <p:nvPr>
            <p:ph type="body" sz="quarter" idx="24" hasCustomPrompt="1"/>
          </p:nvPr>
        </p:nvSpPr>
        <p:spPr>
          <a:xfrm>
            <a:off x="457200" y="1271226"/>
            <a:ext cx="8244484" cy="2395955"/>
          </a:xfrm>
        </p:spPr>
        <p:txBody>
          <a:bodyPr/>
          <a:lstStyle>
            <a:lvl1pPr marL="342900" indent="-342900">
              <a:buFont typeface="Arial" panose="020B0604020202020204" pitchFamily="34" charset="0"/>
              <a:buChar char="•"/>
              <a:defRPr/>
            </a:lvl1pPr>
          </a:lstStyle>
          <a:p>
            <a:pPr lvl="0"/>
            <a:r>
              <a:rPr lang="en-GB" dirty="0"/>
              <a:t>Text</a:t>
            </a:r>
          </a:p>
        </p:txBody>
      </p:sp>
      <p:sp>
        <p:nvSpPr>
          <p:cNvPr id="10" name="Image"/>
          <p:cNvSpPr>
            <a:spLocks noGrp="1"/>
          </p:cNvSpPr>
          <p:nvPr>
            <p:ph type="body" sz="quarter" idx="20" hasCustomPrompt="1"/>
          </p:nvPr>
        </p:nvSpPr>
        <p:spPr>
          <a:xfrm>
            <a:off x="466549" y="3809675"/>
            <a:ext cx="8262429" cy="2276595"/>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Picture</a:t>
            </a:r>
          </a:p>
        </p:txBody>
      </p:sp>
      <p:sp>
        <p:nvSpPr>
          <p:cNvPr id="6"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482575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quotes">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57200" y="466726"/>
            <a:ext cx="4204800" cy="444500"/>
          </a:xfrm>
          <a:prstGeom prst="rect">
            <a:avLst/>
          </a:prstGeom>
        </p:spPr>
        <p:txBody>
          <a:bodyPr vert="horz" lIns="0" tIns="45720" rIns="91440" bIns="45720" rtlCol="0" anchor="ctr">
            <a:noAutofit/>
          </a:bodyPr>
          <a:lstStyle>
            <a:lvl1pPr>
              <a:defRPr/>
            </a:lvl1pPr>
          </a:lstStyle>
          <a:p>
            <a:r>
              <a:rPr lang="en-GB" dirty="0"/>
              <a:t>Title</a:t>
            </a:r>
          </a:p>
        </p:txBody>
      </p:sp>
      <p:sp>
        <p:nvSpPr>
          <p:cNvPr id="9" name="Quote"/>
          <p:cNvSpPr>
            <a:spLocks noGrp="1"/>
          </p:cNvSpPr>
          <p:nvPr>
            <p:ph type="body" sz="quarter" idx="18" hasCustomPrompt="1"/>
          </p:nvPr>
        </p:nvSpPr>
        <p:spPr>
          <a:xfrm>
            <a:off x="5155473" y="1255339"/>
            <a:ext cx="3675600" cy="323165"/>
          </a:xfrm>
        </p:spPr>
        <p:txBody>
          <a:bodyPr tIns="0" rIns="0" anchor="b" anchorCtr="0">
            <a:noAutofit/>
          </a:bodyPr>
          <a:lstStyle>
            <a:lvl1pPr marL="0" indent="0">
              <a:lnSpc>
                <a:spcPct val="100000"/>
              </a:lnSpc>
              <a:buFont typeface="Arial" panose="020B0604020202020204" pitchFamily="34" charset="0"/>
              <a:buNone/>
              <a:defRPr lang="en-US" sz="1800" b="0" i="0" u="none" strike="noStrike" baseline="0" smtClean="0">
                <a:solidFill>
                  <a:schemeClr val="tx1"/>
                </a:solidFill>
              </a:defRPr>
            </a:lvl1pPr>
            <a:lvl2pPr marL="0" indent="0">
              <a:buNone/>
              <a:defRPr sz="900">
                <a:solidFill>
                  <a:schemeClr val="accent1"/>
                </a:solidFill>
              </a:defRPr>
            </a:lvl2pPr>
          </a:lstStyle>
          <a:p>
            <a:r>
              <a:rPr lang="en-GB" dirty="0"/>
              <a:t>Quote</a:t>
            </a:r>
          </a:p>
        </p:txBody>
      </p:sp>
      <p:sp>
        <p:nvSpPr>
          <p:cNvPr id="11" name="QuoteRef"/>
          <p:cNvSpPr>
            <a:spLocks noGrp="1"/>
          </p:cNvSpPr>
          <p:nvPr>
            <p:ph type="body" sz="quarter" idx="26" hasCustomPrompt="1"/>
          </p:nvPr>
        </p:nvSpPr>
        <p:spPr>
          <a:xfrm>
            <a:off x="5588463" y="1589243"/>
            <a:ext cx="3240000" cy="264136"/>
          </a:xfrm>
        </p:spPr>
        <p:txBody>
          <a:bodyPr tIns="0" rIns="0" anchor="b" anchorCtr="0">
            <a:noAutofit/>
          </a:bodyPr>
          <a:lstStyle>
            <a:lvl1pPr marL="0" indent="0" algn="r">
              <a:lnSpc>
                <a:spcPct val="100000"/>
              </a:lnSpc>
              <a:buFont typeface="Arial" panose="020B0604020202020204" pitchFamily="34" charset="0"/>
              <a:buNone/>
              <a:defRPr lang="en-US" sz="1000" b="0" i="0" u="none" strike="noStrike" baseline="0" smtClean="0">
                <a:solidFill>
                  <a:schemeClr val="tx1"/>
                </a:solidFill>
              </a:defRPr>
            </a:lvl1pPr>
            <a:lvl2pPr marL="0" indent="0">
              <a:buNone/>
              <a:defRPr sz="900">
                <a:solidFill>
                  <a:schemeClr val="accent1"/>
                </a:solidFill>
              </a:defRPr>
            </a:lvl2pPr>
          </a:lstStyle>
          <a:p>
            <a:r>
              <a:rPr lang="en-GB" dirty="0" err="1"/>
              <a:t>QuoteRef</a:t>
            </a:r>
            <a:endParaRPr lang="en-GB" dirty="0"/>
          </a:p>
        </p:txBody>
      </p:sp>
      <p:sp>
        <p:nvSpPr>
          <p:cNvPr id="14" name="Quote_1"/>
          <p:cNvSpPr>
            <a:spLocks noGrp="1"/>
          </p:cNvSpPr>
          <p:nvPr>
            <p:ph type="body" sz="quarter" idx="27" hasCustomPrompt="1"/>
          </p:nvPr>
        </p:nvSpPr>
        <p:spPr>
          <a:xfrm>
            <a:off x="5150213" y="3331191"/>
            <a:ext cx="3675600" cy="323165"/>
          </a:xfrm>
        </p:spPr>
        <p:txBody>
          <a:bodyPr tIns="0" rIns="0" anchor="b" anchorCtr="0">
            <a:noAutofit/>
          </a:bodyPr>
          <a:lstStyle>
            <a:lvl1pPr marL="0" indent="0">
              <a:lnSpc>
                <a:spcPct val="100000"/>
              </a:lnSpc>
              <a:buFont typeface="Arial" panose="020B0604020202020204" pitchFamily="34" charset="0"/>
              <a:buNone/>
              <a:defRPr lang="en-US" sz="1800" b="0" i="0" u="none" strike="noStrike" baseline="0" smtClean="0">
                <a:solidFill>
                  <a:schemeClr val="tx1"/>
                </a:solidFill>
              </a:defRPr>
            </a:lvl1pPr>
            <a:lvl2pPr marL="0" indent="0">
              <a:buNone/>
              <a:defRPr sz="900">
                <a:solidFill>
                  <a:schemeClr val="accent1"/>
                </a:solidFill>
              </a:defRPr>
            </a:lvl2pPr>
          </a:lstStyle>
          <a:p>
            <a:r>
              <a:rPr lang="en-GB" dirty="0"/>
              <a:t>Quote</a:t>
            </a:r>
          </a:p>
        </p:txBody>
      </p:sp>
      <p:sp>
        <p:nvSpPr>
          <p:cNvPr id="15" name="QuoteRef_1"/>
          <p:cNvSpPr>
            <a:spLocks noGrp="1"/>
          </p:cNvSpPr>
          <p:nvPr>
            <p:ph type="body" sz="quarter" idx="28" hasCustomPrompt="1"/>
          </p:nvPr>
        </p:nvSpPr>
        <p:spPr>
          <a:xfrm>
            <a:off x="5583203" y="3665095"/>
            <a:ext cx="3240000" cy="264136"/>
          </a:xfrm>
        </p:spPr>
        <p:txBody>
          <a:bodyPr tIns="0" rIns="0" anchor="b" anchorCtr="0">
            <a:noAutofit/>
          </a:bodyPr>
          <a:lstStyle>
            <a:lvl1pPr marL="0" indent="0" algn="r">
              <a:lnSpc>
                <a:spcPct val="100000"/>
              </a:lnSpc>
              <a:buFont typeface="Arial" panose="020B0604020202020204" pitchFamily="34" charset="0"/>
              <a:buNone/>
              <a:defRPr lang="en-US" sz="1000" b="0" i="0" u="none" strike="noStrike" baseline="0" smtClean="0">
                <a:solidFill>
                  <a:schemeClr val="tx1"/>
                </a:solidFill>
              </a:defRPr>
            </a:lvl1pPr>
            <a:lvl2pPr marL="0" indent="0">
              <a:buNone/>
              <a:defRPr sz="900">
                <a:solidFill>
                  <a:schemeClr val="accent1"/>
                </a:solidFill>
              </a:defRPr>
            </a:lvl2pPr>
          </a:lstStyle>
          <a:p>
            <a:r>
              <a:rPr lang="en-GB" dirty="0" err="1"/>
              <a:t>QuoteRef</a:t>
            </a:r>
            <a:endParaRPr lang="en-GB" dirty="0"/>
          </a:p>
        </p:txBody>
      </p:sp>
      <p:sp>
        <p:nvSpPr>
          <p:cNvPr id="16" name="Quote_2"/>
          <p:cNvSpPr>
            <a:spLocks noGrp="1"/>
          </p:cNvSpPr>
          <p:nvPr>
            <p:ph type="body" sz="quarter" idx="29" hasCustomPrompt="1"/>
          </p:nvPr>
        </p:nvSpPr>
        <p:spPr>
          <a:xfrm>
            <a:off x="5160719" y="5407043"/>
            <a:ext cx="3675600" cy="323165"/>
          </a:xfrm>
        </p:spPr>
        <p:txBody>
          <a:bodyPr tIns="0" rIns="0" anchor="b" anchorCtr="0">
            <a:noAutofit/>
          </a:bodyPr>
          <a:lstStyle>
            <a:lvl1pPr marL="0" indent="0">
              <a:lnSpc>
                <a:spcPct val="100000"/>
              </a:lnSpc>
              <a:buFont typeface="Arial" panose="020B0604020202020204" pitchFamily="34" charset="0"/>
              <a:buNone/>
              <a:defRPr lang="en-US" sz="1800" b="0" i="0" u="none" strike="noStrike" baseline="0" smtClean="0">
                <a:solidFill>
                  <a:schemeClr val="tx1"/>
                </a:solidFill>
              </a:defRPr>
            </a:lvl1pPr>
            <a:lvl2pPr marL="0" indent="0">
              <a:buNone/>
              <a:defRPr sz="900">
                <a:solidFill>
                  <a:schemeClr val="accent1"/>
                </a:solidFill>
              </a:defRPr>
            </a:lvl2pPr>
          </a:lstStyle>
          <a:p>
            <a:r>
              <a:rPr lang="en-GB" dirty="0"/>
              <a:t>Quote</a:t>
            </a:r>
          </a:p>
        </p:txBody>
      </p:sp>
      <p:sp>
        <p:nvSpPr>
          <p:cNvPr id="17" name="QuoteRef_2"/>
          <p:cNvSpPr>
            <a:spLocks noGrp="1"/>
          </p:cNvSpPr>
          <p:nvPr>
            <p:ph type="body" sz="quarter" idx="30" hasCustomPrompt="1"/>
          </p:nvPr>
        </p:nvSpPr>
        <p:spPr>
          <a:xfrm>
            <a:off x="5593709" y="5740947"/>
            <a:ext cx="3240000" cy="264136"/>
          </a:xfrm>
        </p:spPr>
        <p:txBody>
          <a:bodyPr tIns="0" rIns="0" anchor="b" anchorCtr="0">
            <a:noAutofit/>
          </a:bodyPr>
          <a:lstStyle>
            <a:lvl1pPr marL="0" indent="0" algn="r">
              <a:lnSpc>
                <a:spcPct val="100000"/>
              </a:lnSpc>
              <a:buFont typeface="Arial" panose="020B0604020202020204" pitchFamily="34" charset="0"/>
              <a:buNone/>
              <a:defRPr lang="en-US" sz="1000" b="0" i="0" u="none" strike="noStrike" baseline="0" smtClean="0">
                <a:solidFill>
                  <a:schemeClr val="tx1"/>
                </a:solidFill>
              </a:defRPr>
            </a:lvl1pPr>
            <a:lvl2pPr marL="0" indent="0">
              <a:buNone/>
              <a:defRPr sz="900">
                <a:solidFill>
                  <a:schemeClr val="accent1"/>
                </a:solidFill>
              </a:defRPr>
            </a:lvl2pPr>
          </a:lstStyle>
          <a:p>
            <a:r>
              <a:rPr lang="en-GB" dirty="0" err="1"/>
              <a:t>QuoteRef</a:t>
            </a:r>
            <a:endParaRPr lang="en-GB" dirty="0"/>
          </a:p>
        </p:txBody>
      </p:sp>
      <p:sp>
        <p:nvSpPr>
          <p:cNvPr id="19" name="Content Placeholder 2"/>
          <p:cNvSpPr>
            <a:spLocks noGrp="1"/>
          </p:cNvSpPr>
          <p:nvPr>
            <p:ph sz="half" idx="1" hasCustomPrompt="1"/>
          </p:nvPr>
        </p:nvSpPr>
        <p:spPr>
          <a:xfrm>
            <a:off x="457200" y="1287786"/>
            <a:ext cx="3867150" cy="4789342"/>
          </a:xfrm>
        </p:spPr>
        <p:txBody>
          <a:bodyPr/>
          <a:lstStyle>
            <a:lvl1pPr marL="342900" indent="-342900">
              <a:buFont typeface="Arial" panose="020B0604020202020204" pitchFamily="34" charset="0"/>
              <a:buChar char="•"/>
              <a:defRPr/>
            </a:lvl1pPr>
          </a:lstStyle>
          <a:p>
            <a:pPr lvl="0"/>
            <a:r>
              <a:rPr lang="en-US" dirty="0"/>
              <a:t>Text</a:t>
            </a:r>
          </a:p>
        </p:txBody>
      </p:sp>
      <p:cxnSp>
        <p:nvCxnSpPr>
          <p:cNvPr id="13" name="Straight Connector 12"/>
          <p:cNvCxnSpPr/>
          <p:nvPr userDrawn="1"/>
        </p:nvCxnSpPr>
        <p:spPr>
          <a:xfrm>
            <a:off x="4617184" y="-57600"/>
            <a:ext cx="0" cy="6231600"/>
          </a:xfrm>
          <a:prstGeom prst="line">
            <a:avLst/>
          </a:prstGeom>
          <a:ln>
            <a:solidFill>
              <a:srgbClr val="D9E2E5"/>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a:spLocks noGrp="1"/>
          </p:cNvSpPr>
          <p:nvPr>
            <p:ph type="sldNum" sz="quarter" idx="4"/>
          </p:nvPr>
        </p:nvSpPr>
        <p:spPr>
          <a:xfrm>
            <a:off x="0" y="6443133"/>
            <a:ext cx="374650" cy="414867"/>
          </a:xfrm>
          <a:prstGeom prst="rect">
            <a:avLst/>
          </a:prstGeom>
        </p:spPr>
        <p:txBody>
          <a:bodyPr/>
          <a:lstStyle>
            <a:lvl1pPr>
              <a:defRPr sz="800"/>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1930681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Page Image">
    <p:bg>
      <p:bgRef idx="1001">
        <a:schemeClr val="bg1"/>
      </p:bgRef>
    </p:bg>
    <p:spTree>
      <p:nvGrpSpPr>
        <p:cNvPr id="1" name=""/>
        <p:cNvGrpSpPr/>
        <p:nvPr/>
      </p:nvGrpSpPr>
      <p:grpSpPr>
        <a:xfrm>
          <a:off x="0" y="0"/>
          <a:ext cx="0" cy="0"/>
          <a:chOff x="0" y="0"/>
          <a:chExt cx="0" cy="0"/>
        </a:xfrm>
      </p:grpSpPr>
      <p:sp>
        <p:nvSpPr>
          <p:cNvPr id="3" name="FullPageImage" descr="PitchPerfect|PowerPointFullPage|FullPageImage"/>
          <p:cNvSpPr>
            <a:spLocks noGrp="1"/>
          </p:cNvSpPr>
          <p:nvPr>
            <p:ph type="pic" sz="quarter" idx="15"/>
          </p:nvPr>
        </p:nvSpPr>
        <p:spPr>
          <a:xfrm>
            <a:off x="0" y="-1"/>
            <a:ext cx="9144000" cy="6858001"/>
          </a:xfrm>
        </p:spPr>
        <p:txBody>
          <a:bodyPr/>
          <a:lstStyle/>
          <a:p>
            <a:endParaRPr lang="en-GB" dirty="0"/>
          </a:p>
        </p:txBody>
      </p:sp>
      <p:sp>
        <p:nvSpPr>
          <p:cNvPr id="5" name="Text Placeholder 4"/>
          <p:cNvSpPr>
            <a:spLocks noGrp="1"/>
          </p:cNvSpPr>
          <p:nvPr>
            <p:ph type="body" sz="quarter" idx="16" hasCustomPrompt="1"/>
          </p:nvPr>
        </p:nvSpPr>
        <p:spPr>
          <a:xfrm>
            <a:off x="566965" y="439057"/>
            <a:ext cx="3882571" cy="673100"/>
          </a:xfrm>
        </p:spPr>
        <p:txBody>
          <a:bodyPr>
            <a:normAutofit/>
          </a:bodyPr>
          <a:lstStyle>
            <a:lvl1pPr marL="0" indent="0">
              <a:buNone/>
              <a:defRPr sz="3200" b="1" baseline="0">
                <a:solidFill>
                  <a:schemeClr val="bg1"/>
                </a:solidFill>
              </a:defRPr>
            </a:lvl1pPr>
          </a:lstStyle>
          <a:p>
            <a:pPr lvl="0"/>
            <a:r>
              <a:rPr lang="en-US" dirty="0"/>
              <a:t>Text</a:t>
            </a:r>
            <a:endParaRPr lang="en-GB" dirty="0"/>
          </a:p>
        </p:txBody>
      </p:sp>
      <p:sp>
        <p:nvSpPr>
          <p:cNvPr id="6" name="Text Placeholder 4"/>
          <p:cNvSpPr>
            <a:spLocks noGrp="1"/>
          </p:cNvSpPr>
          <p:nvPr>
            <p:ph type="body" sz="quarter" idx="17" hasCustomPrompt="1"/>
          </p:nvPr>
        </p:nvSpPr>
        <p:spPr>
          <a:xfrm>
            <a:off x="566965" y="1288143"/>
            <a:ext cx="3882571" cy="3031308"/>
          </a:xfrm>
        </p:spPr>
        <p:txBody>
          <a:bodyPr>
            <a:normAutofit/>
          </a:bodyPr>
          <a:lstStyle>
            <a:lvl1pPr marL="0" indent="0">
              <a:buNone/>
              <a:defRPr sz="3200" b="1" baseline="0">
                <a:solidFill>
                  <a:schemeClr val="bg1"/>
                </a:solidFill>
              </a:defRPr>
            </a:lvl1pPr>
          </a:lstStyle>
          <a:p>
            <a:pPr lvl="0"/>
            <a:r>
              <a:rPr lang="en-US" dirty="0"/>
              <a:t>Text</a:t>
            </a:r>
            <a:endParaRPr lang="en-GB" dirty="0"/>
          </a:p>
        </p:txBody>
      </p:sp>
    </p:spTree>
    <p:extLst>
      <p:ext uri="{BB962C8B-B14F-4D97-AF65-F5344CB8AC3E}">
        <p14:creationId xmlns:p14="http://schemas.microsoft.com/office/powerpoint/2010/main" val="211209652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shee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3E51"/>
          </a:solidFill>
          <a:ln>
            <a:solidFill>
              <a:srgbClr val="003E5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9143995" cy="6858000"/>
          </a:xfrm>
          <a:prstGeom prst="rect">
            <a:avLst/>
          </a:prstGeom>
        </p:spPr>
      </p:pic>
      <p:sp>
        <p:nvSpPr>
          <p:cNvPr id="15" name="TextBox 14"/>
          <p:cNvSpPr txBox="1"/>
          <p:nvPr userDrawn="1"/>
        </p:nvSpPr>
        <p:spPr>
          <a:xfrm>
            <a:off x="457199" y="6070602"/>
            <a:ext cx="2852382" cy="230832"/>
          </a:xfrm>
          <a:prstGeom prst="rect">
            <a:avLst/>
          </a:prstGeom>
          <a:noFill/>
        </p:spPr>
        <p:txBody>
          <a:bodyPr wrap="square" lIns="0" rtlCol="0">
            <a:spAutoFit/>
          </a:bodyPr>
          <a:lstStyle/>
          <a:p>
            <a:r>
              <a:rPr lang="en-GB" sz="900" dirty="0">
                <a:solidFill>
                  <a:schemeClr val="bg1"/>
                </a:solidFill>
              </a:rPr>
              <a:t>charlesrussellspeechlys.com</a:t>
            </a:r>
          </a:p>
        </p:txBody>
      </p:sp>
      <p:sp>
        <p:nvSpPr>
          <p:cNvPr id="6" name="TextBox 5"/>
          <p:cNvSpPr txBox="1"/>
          <p:nvPr userDrawn="1"/>
        </p:nvSpPr>
        <p:spPr>
          <a:xfrm>
            <a:off x="372538" y="6360153"/>
            <a:ext cx="8128000" cy="477054"/>
          </a:xfrm>
          <a:prstGeom prst="rect">
            <a:avLst/>
          </a:prstGeom>
          <a:noFill/>
        </p:spPr>
        <p:txBody>
          <a:bodyPr wrap="square" rtlCol="0">
            <a:spAutoFit/>
          </a:bodyPr>
          <a:lstStyle/>
          <a:p>
            <a:r>
              <a:rPr lang="en-US" sz="500" dirty="0">
                <a:solidFill>
                  <a:schemeClr val="bg1"/>
                </a:solidFill>
              </a:rPr>
              <a:t>This information has been prepared by Charles Russell Speechlys LLP as a general guide only and does not constitute advice on any specific matter. We recommend that you seek professional advice before taking action. No liability can be accepted by us for any action taken or not taken as a result of this information.  Charles Russell Speechlys LLP is a limited liability partnership registered in England and Wales, registered number OC311850, and is authorised and regulated by the Solicitors Regulation Authority. Charles Russell Speechlys LLP is also licensed by the Qatar Financial Centre Authority in respect of its branch office in Doha and registered in the Dubai International Financial Centre under number CL2511 and regulated by the Government of Dubai Legal Affairs Department in respect of its branch office in the DIFC. Charles Russell Speechlys LLP’s branch office in Hong Kong is registered as a foreign firm by The Law Society of Hong Kong. Any reference to a partner in relation to Charles Russell Speechlys LLP is to a member of Charles Russell Speechlys LLP or an employee with equivalent standing and qualifications. A list of members and of non-members who are described as partners, is available for inspection at the registered office, 5 Fleet Place, London. EC4M 7RD.</a:t>
            </a:r>
            <a:endParaRPr lang="en-GB" sz="500" dirty="0">
              <a:solidFill>
                <a:schemeClr val="bg1"/>
              </a:solidFill>
            </a:endParaRPr>
          </a:p>
        </p:txBody>
      </p:sp>
      <p:sp>
        <p:nvSpPr>
          <p:cNvPr id="7" name="TextBox 6"/>
          <p:cNvSpPr txBox="1"/>
          <p:nvPr userDrawn="1"/>
        </p:nvSpPr>
        <p:spPr>
          <a:xfrm>
            <a:off x="370008" y="4667093"/>
            <a:ext cx="4114801" cy="415498"/>
          </a:xfrm>
          <a:prstGeom prst="rect">
            <a:avLst/>
          </a:prstGeom>
          <a:noFill/>
        </p:spPr>
        <p:txBody>
          <a:bodyPr wrap="square" rtlCol="0">
            <a:spAutoFit/>
          </a:bodyPr>
          <a:lstStyle/>
          <a:p>
            <a:pPr rtl="0"/>
            <a:r>
              <a:rPr lang="en-GB" sz="1000" b="1" i="0" u="none" strike="noStrike" kern="1200" baseline="0" dirty="0">
                <a:solidFill>
                  <a:schemeClr val="bg1"/>
                </a:solidFill>
                <a:latin typeface="+mn-lt"/>
                <a:ea typeface="+mn-ea"/>
                <a:cs typeface="+mn-cs"/>
              </a:rPr>
              <a:t>Contact</a:t>
            </a:r>
            <a:endParaRPr lang="en-GB" sz="1000" b="0" i="0" u="none" strike="noStrike" kern="1200" baseline="0" dirty="0">
              <a:solidFill>
                <a:schemeClr val="bg1"/>
              </a:solidFill>
              <a:latin typeface="+mn-lt"/>
              <a:ea typeface="+mn-ea"/>
              <a:cs typeface="+mn-cs"/>
            </a:endParaRPr>
          </a:p>
          <a:p>
            <a:pPr rtl="0"/>
            <a:r>
              <a:rPr lang="en-GB" sz="1000" b="0" i="0" u="none" strike="noStrike" kern="1200" baseline="0" dirty="0">
                <a:solidFill>
                  <a:schemeClr val="bg1"/>
                </a:solidFill>
                <a:latin typeface="+mn-lt"/>
                <a:ea typeface="+mn-ea"/>
                <a:cs typeface="+mn-cs"/>
              </a:rPr>
              <a:t>If you have any queries please contact</a:t>
            </a:r>
          </a:p>
        </p:txBody>
      </p:sp>
      <p:sp>
        <p:nvSpPr>
          <p:cNvPr id="8" name="Name"/>
          <p:cNvSpPr>
            <a:spLocks noGrp="1"/>
          </p:cNvSpPr>
          <p:nvPr>
            <p:ph type="body" sz="quarter" idx="22" hasCustomPrompt="1"/>
          </p:nvPr>
        </p:nvSpPr>
        <p:spPr>
          <a:xfrm>
            <a:off x="459978" y="5312465"/>
            <a:ext cx="1967429" cy="138499"/>
          </a:xfrm>
        </p:spPr>
        <p:txBody>
          <a:bodyPr tIns="0" rIns="0" bIns="0">
            <a:noAutofit/>
          </a:bodyPr>
          <a:lstStyle>
            <a:lvl1pPr marL="0" indent="0">
              <a:buNone/>
              <a:defRPr sz="1000" b="1">
                <a:solidFill>
                  <a:schemeClr val="bg1"/>
                </a:solidFill>
              </a:defRPr>
            </a:lvl1pPr>
          </a:lstStyle>
          <a:p>
            <a:pPr lvl="0"/>
            <a:r>
              <a:rPr lang="en-US" dirty="0"/>
              <a:t>Name Surname</a:t>
            </a:r>
            <a:endParaRPr lang="en-GB" dirty="0"/>
          </a:p>
        </p:txBody>
      </p:sp>
      <p:sp>
        <p:nvSpPr>
          <p:cNvPr id="10" name="Telephone"/>
          <p:cNvSpPr>
            <a:spLocks noGrp="1"/>
          </p:cNvSpPr>
          <p:nvPr>
            <p:ph type="body" sz="quarter" idx="23" hasCustomPrompt="1"/>
          </p:nvPr>
        </p:nvSpPr>
        <p:spPr>
          <a:xfrm>
            <a:off x="457199" y="5668772"/>
            <a:ext cx="1440000" cy="138499"/>
          </a:xfrm>
        </p:spPr>
        <p:txBody>
          <a:bodyPr tIns="0" rIns="0" bIns="0">
            <a:noAutofit/>
          </a:bodyPr>
          <a:lstStyle>
            <a:lvl1pPr marL="0" indent="0">
              <a:buNone/>
              <a:defRPr sz="1000">
                <a:solidFill>
                  <a:schemeClr val="bg1"/>
                </a:solidFill>
              </a:defRPr>
            </a:lvl1pPr>
          </a:lstStyle>
          <a:p>
            <a:pPr lvl="0"/>
            <a:r>
              <a:rPr lang="en-US" dirty="0"/>
              <a:t>Telephone</a:t>
            </a:r>
            <a:endParaRPr lang="en-GB" dirty="0"/>
          </a:p>
        </p:txBody>
      </p:sp>
      <p:sp>
        <p:nvSpPr>
          <p:cNvPr id="11" name="Status"/>
          <p:cNvSpPr>
            <a:spLocks noGrp="1"/>
          </p:cNvSpPr>
          <p:nvPr>
            <p:ph type="body" sz="quarter" idx="39" hasCustomPrompt="1"/>
          </p:nvPr>
        </p:nvSpPr>
        <p:spPr>
          <a:xfrm>
            <a:off x="459979" y="5492215"/>
            <a:ext cx="1980000" cy="138499"/>
          </a:xfrm>
        </p:spPr>
        <p:txBody>
          <a:bodyPr tIns="0" rIns="0" bIns="0">
            <a:noAutofit/>
          </a:bodyPr>
          <a:lstStyle>
            <a:lvl1pPr marL="0" indent="0">
              <a:buNone/>
              <a:defRPr sz="1000" b="0">
                <a:solidFill>
                  <a:schemeClr val="bg1"/>
                </a:solidFill>
              </a:defRPr>
            </a:lvl1pPr>
          </a:lstStyle>
          <a:p>
            <a:pPr lvl="0"/>
            <a:r>
              <a:rPr lang="en-US" dirty="0"/>
              <a:t>Company Role</a:t>
            </a:r>
            <a:endParaRPr lang="en-GB" dirty="0"/>
          </a:p>
        </p:txBody>
      </p:sp>
      <p:sp>
        <p:nvSpPr>
          <p:cNvPr id="12" name="Email"/>
          <p:cNvSpPr>
            <a:spLocks noGrp="1"/>
          </p:cNvSpPr>
          <p:nvPr>
            <p:ph type="body" sz="quarter" idx="40" hasCustomPrompt="1"/>
          </p:nvPr>
        </p:nvSpPr>
        <p:spPr>
          <a:xfrm>
            <a:off x="459979" y="5833491"/>
            <a:ext cx="1980000" cy="138499"/>
          </a:xfrm>
        </p:spPr>
        <p:txBody>
          <a:bodyPr tIns="0" rIns="0" bIns="0">
            <a:noAutofit/>
          </a:bodyPr>
          <a:lstStyle>
            <a:lvl1pPr marL="0" indent="0">
              <a:buNone/>
              <a:defRPr sz="1000">
                <a:solidFill>
                  <a:schemeClr val="bg1"/>
                </a:solidFill>
              </a:defRPr>
            </a:lvl1pPr>
          </a:lstStyle>
          <a:p>
            <a:pPr lvl="0"/>
            <a:r>
              <a:rPr lang="en-US" dirty="0"/>
              <a:t>Email</a:t>
            </a:r>
            <a:endParaRPr lang="en-GB" dirty="0"/>
          </a:p>
        </p:txBody>
      </p:sp>
    </p:spTree>
    <p:extLst>
      <p:ext uri="{BB962C8B-B14F-4D97-AF65-F5344CB8AC3E}">
        <p14:creationId xmlns:p14="http://schemas.microsoft.com/office/powerpoint/2010/main" val="319336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a:latin typeface="Arial" pitchFamily="34" charset="0"/>
              </a:defRPr>
            </a:lvl1pPr>
          </a:lstStyle>
          <a:p>
            <a:pPr>
              <a:defRPr/>
            </a:pPr>
            <a:fld id="{0310F88B-426D-42C4-94DD-5FC7762CA335}" type="datetimeFigureOut">
              <a:rPr lang="en-US"/>
              <a:pPr>
                <a:defRPr/>
              </a:pPr>
              <a:t>7/25/2018</a:t>
            </a:fld>
            <a:endParaRPr lang="en-US"/>
          </a:p>
        </p:txBody>
      </p:sp>
      <p:sp>
        <p:nvSpPr>
          <p:cNvPr id="5" name="Footer Placeholder 4"/>
          <p:cNvSpPr>
            <a:spLocks noGrp="1"/>
          </p:cNvSpPr>
          <p:nvPr>
            <p:ph type="ftr" sz="quarter" idx="11"/>
          </p:nvPr>
        </p:nvSpPr>
        <p:spPr/>
        <p:txBody>
          <a:bodyPr/>
          <a:lstStyle>
            <a:lvl1pPr>
              <a:defRPr b="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itchFamily="34" charset="0"/>
              </a:defRPr>
            </a:lvl1pPr>
          </a:lstStyle>
          <a:p>
            <a:pPr>
              <a:defRPr/>
            </a:pPr>
            <a:fld id="{078A6DF9-1977-4984-B140-9CC0E79BBDE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457199" y="6400802"/>
            <a:ext cx="2852382" cy="230832"/>
          </a:xfrm>
          <a:prstGeom prst="rect">
            <a:avLst/>
          </a:prstGeom>
          <a:noFill/>
        </p:spPr>
        <p:txBody>
          <a:bodyPr wrap="square" lIns="0" rtlCol="0">
            <a:spAutoFit/>
          </a:bodyPr>
          <a:lstStyle/>
          <a:p>
            <a:r>
              <a:rPr lang="en-GB" sz="900" b="1" dirty="0">
                <a:solidFill>
                  <a:schemeClr val="bg1"/>
                </a:solidFill>
              </a:rPr>
              <a:t>charlesrussellspeechlys.com</a:t>
            </a:r>
          </a:p>
        </p:txBody>
      </p:sp>
      <p:sp>
        <p:nvSpPr>
          <p:cNvPr id="7" name="Title 1"/>
          <p:cNvSpPr>
            <a:spLocks noGrp="1"/>
          </p:cNvSpPr>
          <p:nvPr>
            <p:ph type="title" hasCustomPrompt="1"/>
          </p:nvPr>
        </p:nvSpPr>
        <p:spPr>
          <a:xfrm>
            <a:off x="457198" y="2298700"/>
            <a:ext cx="2933702" cy="626532"/>
          </a:xfrm>
        </p:spPr>
        <p:txBody>
          <a:bodyPr wrap="square" anchor="b" anchorCtr="0">
            <a:noAutofit/>
          </a:bodyPr>
          <a:lstStyle>
            <a:lvl1pPr>
              <a:defRPr sz="2200">
                <a:solidFill>
                  <a:schemeClr val="bg1"/>
                </a:solidFill>
              </a:defRPr>
            </a:lvl1pPr>
          </a:lstStyle>
          <a:p>
            <a:r>
              <a:rPr lang="en-GB" dirty="0"/>
              <a:t>Presentation title</a:t>
            </a:r>
          </a:p>
        </p:txBody>
      </p:sp>
      <p:sp>
        <p:nvSpPr>
          <p:cNvPr id="8" name="Text Placeholder 2"/>
          <p:cNvSpPr>
            <a:spLocks noGrp="1"/>
          </p:cNvSpPr>
          <p:nvPr>
            <p:ph type="body" idx="13" hasCustomPrompt="1"/>
          </p:nvPr>
        </p:nvSpPr>
        <p:spPr>
          <a:xfrm>
            <a:off x="457198" y="2932937"/>
            <a:ext cx="2695577" cy="248413"/>
          </a:xfrm>
        </p:spPr>
        <p:txBody>
          <a:bodyPr wrap="square">
            <a:noAutofit/>
          </a:bodyPr>
          <a:lstStyle>
            <a:lvl1pPr marL="0" indent="0">
              <a:buNone/>
              <a:defRPr sz="1200" b="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sp>
        <p:nvSpPr>
          <p:cNvPr id="9" name="Content Placeholder 5"/>
          <p:cNvSpPr>
            <a:spLocks noGrp="1"/>
          </p:cNvSpPr>
          <p:nvPr>
            <p:ph sz="quarter" idx="14" hasCustomPrompt="1"/>
          </p:nvPr>
        </p:nvSpPr>
        <p:spPr>
          <a:xfrm>
            <a:off x="457198" y="3189055"/>
            <a:ext cx="2345269" cy="248413"/>
          </a:xfrm>
        </p:spPr>
        <p:txBody>
          <a:bodyPr>
            <a:normAutofit/>
          </a:bodyPr>
          <a:lstStyle>
            <a:lvl1pPr marL="0" indent="0">
              <a:buNone/>
              <a:defRPr sz="1200" b="1" baseline="0">
                <a:solidFill>
                  <a:schemeClr val="bg1"/>
                </a:solidFill>
              </a:defRPr>
            </a:lvl1pPr>
          </a:lstStyle>
          <a:p>
            <a:pPr lvl="0"/>
            <a:r>
              <a:rPr lang="en-GB" sz="1200" b="1" dirty="0"/>
              <a:t>Private &amp; Confidential</a:t>
            </a:r>
            <a:endParaRPr lang="en-GB" dirty="0"/>
          </a:p>
        </p:txBody>
      </p:sp>
    </p:spTree>
    <p:extLst>
      <p:ext uri="{BB962C8B-B14F-4D97-AF65-F5344CB8AC3E}">
        <p14:creationId xmlns:p14="http://schemas.microsoft.com/office/powerpoint/2010/main" val="413061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9219"/>
            <a:ext cx="8229600" cy="4822591"/>
          </a:xfrm>
        </p:spPr>
        <p:txBody>
          <a:bodyPr/>
          <a:lstStyle>
            <a:lvl1pPr>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a:xfrm>
            <a:off x="0" y="6443134"/>
            <a:ext cx="374650" cy="414866"/>
          </a:xfrm>
          <a:prstGeom prst="rect">
            <a:avLst/>
          </a:prstGeom>
        </p:spPr>
        <p:txBody>
          <a:bodyPr/>
          <a:lstStyle/>
          <a:p>
            <a:fld id="{98931BEE-D62B-43F2-84A9-E03D12BE1FC7}" type="slidenum">
              <a:rPr lang="en-GB" smtClean="0"/>
              <a:pPr/>
              <a:t>‹#›</a:t>
            </a:fld>
            <a:endParaRPr lang="en-GB" dirty="0"/>
          </a:p>
        </p:txBody>
      </p:sp>
      <p:sp>
        <p:nvSpPr>
          <p:cNvPr id="8"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a:t>Click to edit Master title style</a:t>
            </a:r>
            <a:endParaRPr lang="en-GB" dirty="0"/>
          </a:p>
        </p:txBody>
      </p:sp>
    </p:spTree>
    <p:extLst>
      <p:ext uri="{BB962C8B-B14F-4D97-AF65-F5344CB8AC3E}">
        <p14:creationId xmlns:p14="http://schemas.microsoft.com/office/powerpoint/2010/main" val="151731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451600"/>
            <a:ext cx="374650" cy="406399"/>
          </a:xfrm>
          <a:prstGeom prst="rect">
            <a:avLst/>
          </a:prstGeom>
        </p:spPr>
        <p:txBody>
          <a:bodyPr/>
          <a:lstStyle/>
          <a:p>
            <a:fld id="{98931BEE-D62B-43F2-84A9-E03D12BE1FC7}" type="slidenum">
              <a:rPr lang="en-GB" smtClean="0"/>
              <a:pPr/>
              <a:t>‹#›</a:t>
            </a:fld>
            <a:endParaRPr lang="en-GB" dirty="0"/>
          </a:p>
        </p:txBody>
      </p:sp>
      <p:sp>
        <p:nvSpPr>
          <p:cNvPr id="9" name="Content Placeholder 2"/>
          <p:cNvSpPr>
            <a:spLocks noGrp="1"/>
          </p:cNvSpPr>
          <p:nvPr>
            <p:ph sz="half" idx="1"/>
          </p:nvPr>
        </p:nvSpPr>
        <p:spPr>
          <a:xfrm>
            <a:off x="457200" y="1271226"/>
            <a:ext cx="3867150" cy="486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p:cNvSpPr>
            <a:spLocks noGrp="1"/>
          </p:cNvSpPr>
          <p:nvPr>
            <p:ph sz="half" idx="2"/>
          </p:nvPr>
        </p:nvSpPr>
        <p:spPr>
          <a:xfrm>
            <a:off x="4553744" y="1271226"/>
            <a:ext cx="3867150" cy="4857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a:t>Click to edit Master title style</a:t>
            </a:r>
            <a:endParaRPr lang="en-GB" dirty="0"/>
          </a:p>
        </p:txBody>
      </p:sp>
    </p:spTree>
    <p:extLst>
      <p:ext uri="{BB962C8B-B14F-4D97-AF65-F5344CB8AC3E}">
        <p14:creationId xmlns:p14="http://schemas.microsoft.com/office/powerpoint/2010/main" val="373817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71226"/>
            <a:ext cx="3868737" cy="9067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95137"/>
            <a:ext cx="3868737" cy="4045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587648" y="1271226"/>
            <a:ext cx="3887788" cy="9067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87648" y="2095137"/>
            <a:ext cx="3887788" cy="4045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0" y="6443134"/>
            <a:ext cx="374650" cy="414866"/>
          </a:xfrm>
          <a:prstGeom prst="rect">
            <a:avLst/>
          </a:prstGeom>
        </p:spPr>
        <p:txBody>
          <a:bodyPr/>
          <a:lstStyle/>
          <a:p>
            <a:fld id="{98931BEE-D62B-43F2-84A9-E03D12BE1FC7}" type="slidenum">
              <a:rPr lang="en-GB" smtClean="0"/>
              <a:pPr/>
              <a:t>‹#›</a:t>
            </a:fld>
            <a:endParaRPr lang="en-GB" dirty="0"/>
          </a:p>
        </p:txBody>
      </p:sp>
      <p:sp>
        <p:nvSpPr>
          <p:cNvPr id="11"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Autofit/>
          </a:bodyPr>
          <a:lstStyle/>
          <a:p>
            <a:r>
              <a:rPr lang="en-US"/>
              <a:t>Click to edit Master title style</a:t>
            </a:r>
            <a:endParaRPr lang="en-GB" dirty="0"/>
          </a:p>
        </p:txBody>
      </p:sp>
    </p:spTree>
    <p:extLst>
      <p:ext uri="{BB962C8B-B14F-4D97-AF65-F5344CB8AC3E}">
        <p14:creationId xmlns:p14="http://schemas.microsoft.com/office/powerpoint/2010/main" val="85575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Title 1"/>
          <p:cNvSpPr>
            <a:spLocks noGrp="1"/>
          </p:cNvSpPr>
          <p:nvPr>
            <p:ph type="title"/>
          </p:nvPr>
        </p:nvSpPr>
        <p:spPr>
          <a:xfrm>
            <a:off x="457200" y="3384000"/>
            <a:ext cx="4114800" cy="552450"/>
          </a:xfrm>
        </p:spPr>
        <p:txBody>
          <a:bodyPr anchor="b">
            <a:noAutofit/>
          </a:bodyPr>
          <a:lstStyle>
            <a:lvl1pPr>
              <a:defRPr sz="26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420188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1.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825625"/>
            <a:ext cx="8229600" cy="411797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 y="-2"/>
            <a:ext cx="9144001" cy="6858001"/>
          </a:xfrm>
          <a:prstGeom prst="rect">
            <a:avLst/>
          </a:prstGeom>
        </p:spPr>
      </p:pic>
      <p:sp>
        <p:nvSpPr>
          <p:cNvPr id="9" name="Slide Number Placeholder 5"/>
          <p:cNvSpPr>
            <a:spLocks noGrp="1"/>
          </p:cNvSpPr>
          <p:nvPr>
            <p:ph type="sldNum" sz="quarter" idx="4"/>
          </p:nvPr>
        </p:nvSpPr>
        <p:spPr>
          <a:xfrm>
            <a:off x="0" y="6451600"/>
            <a:ext cx="374650" cy="406399"/>
          </a:xfrm>
          <a:prstGeom prst="rect">
            <a:avLst/>
          </a:prstGeom>
        </p:spPr>
        <p:txBody>
          <a:bodyPr vert="horz" lIns="91440" tIns="45720" rIns="91440" bIns="45720" rtlCol="0" anchor="ctr"/>
          <a:lstStyle>
            <a:lvl1pPr algn="r">
              <a:defRPr sz="800" b="1">
                <a:solidFill>
                  <a:schemeClr val="tx2"/>
                </a:solidFill>
              </a:defRPr>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346184579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716" r:id="rId6"/>
    <p:sldLayoutId id="2147483717" r:id="rId7"/>
    <p:sldLayoutId id="2147483718" r:id="rId8"/>
    <p:sldLayoutId id="2147483719" r:id="rId9"/>
    <p:sldLayoutId id="2147483838" r:id="rId10"/>
    <p:sldLayoutId id="2147483839" r:id="rId11"/>
    <p:sldLayoutId id="2147483726" r:id="rId12"/>
    <p:sldLayoutId id="2147483728" r:id="rId13"/>
    <p:sldLayoutId id="2147483729" r:id="rId14"/>
    <p:sldLayoutId id="2147483730" r:id="rId15"/>
    <p:sldLayoutId id="2147483733" r:id="rId16"/>
    <p:sldLayoutId id="2147483734" r:id="rId17"/>
    <p:sldLayoutId id="2147483731" r:id="rId18"/>
  </p:sldLayoutIdLst>
  <p:hf hdr="0" ftr="0"/>
  <p:txStyles>
    <p:titleStyle>
      <a:lvl1pPr algn="l" defTabSz="914400" rtl="0" eaLnBrk="1" latinLnBrk="0" hangingPunct="1">
        <a:lnSpc>
          <a:spcPct val="90000"/>
        </a:lnSpc>
        <a:spcBef>
          <a:spcPct val="0"/>
        </a:spcBef>
        <a:buNone/>
        <a:defRPr sz="2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6726"/>
            <a:ext cx="8229600" cy="444500"/>
          </a:xfrm>
          <a:prstGeom prst="rect">
            <a:avLst/>
          </a:prstGeom>
        </p:spPr>
        <p:txBody>
          <a:bodyPr vert="horz" lIns="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825625"/>
            <a:ext cx="8229600" cy="4117975"/>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 y="-2"/>
            <a:ext cx="9144001" cy="6858001"/>
          </a:xfrm>
          <a:prstGeom prst="rect">
            <a:avLst/>
          </a:prstGeom>
        </p:spPr>
      </p:pic>
      <p:sp>
        <p:nvSpPr>
          <p:cNvPr id="8" name="Slide Number Placeholder 5"/>
          <p:cNvSpPr>
            <a:spLocks noGrp="1"/>
          </p:cNvSpPr>
          <p:nvPr>
            <p:ph type="sldNum" sz="quarter" idx="4"/>
          </p:nvPr>
        </p:nvSpPr>
        <p:spPr>
          <a:xfrm>
            <a:off x="0" y="6451600"/>
            <a:ext cx="374650" cy="406399"/>
          </a:xfrm>
          <a:prstGeom prst="rect">
            <a:avLst/>
          </a:prstGeom>
        </p:spPr>
        <p:txBody>
          <a:bodyPr vert="horz" lIns="91440" tIns="45720" rIns="91440" bIns="45720" rtlCol="0" anchor="ctr"/>
          <a:lstStyle>
            <a:lvl1pPr algn="r">
              <a:defRPr sz="800" b="1">
                <a:solidFill>
                  <a:schemeClr val="tx2"/>
                </a:solidFill>
              </a:defRPr>
            </a:lvl1pPr>
          </a:lstStyle>
          <a:p>
            <a:fld id="{98931BEE-D62B-43F2-84A9-E03D12BE1FC7}" type="slidenum">
              <a:rPr lang="en-GB" smtClean="0"/>
              <a:pPr/>
              <a:t>‹#›</a:t>
            </a:fld>
            <a:endParaRPr lang="en-GB" dirty="0"/>
          </a:p>
        </p:txBody>
      </p:sp>
    </p:spTree>
    <p:extLst>
      <p:ext uri="{BB962C8B-B14F-4D97-AF65-F5344CB8AC3E}">
        <p14:creationId xmlns:p14="http://schemas.microsoft.com/office/powerpoint/2010/main" val="295902481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45" r:id="rId6"/>
    <p:sldLayoutId id="2147483846" r:id="rId7"/>
    <p:sldLayoutId id="2147483778" r:id="rId8"/>
    <p:sldLayoutId id="2147483776" r:id="rId9"/>
    <p:sldLayoutId id="2147483781" r:id="rId10"/>
    <p:sldLayoutId id="2147483784" r:id="rId11"/>
    <p:sldLayoutId id="2147483786" r:id="rId12"/>
    <p:sldLayoutId id="2147483785" r:id="rId13"/>
    <p:sldLayoutId id="2147483825" r:id="rId14"/>
    <p:sldLayoutId id="2147483857" r:id="rId15"/>
    <p:sldLayoutId id="2147483823" r:id="rId16"/>
    <p:sldLayoutId id="2147483783" r:id="rId17"/>
    <p:sldLayoutId id="2147483824" r:id="rId18"/>
    <p:sldLayoutId id="2147483782" r:id="rId19"/>
    <p:sldLayoutId id="2147483830" r:id="rId20"/>
    <p:sldLayoutId id="2147483826" r:id="rId21"/>
    <p:sldLayoutId id="2147483789" r:id="rId22"/>
    <p:sldLayoutId id="2147483793" r:id="rId23"/>
    <p:sldLayoutId id="2147483794" r:id="rId24"/>
    <p:sldLayoutId id="2147483827" r:id="rId25"/>
    <p:sldLayoutId id="2147483790" r:id="rId26"/>
  </p:sldLayoutIdLst>
  <p:hf hdr="0" ftr="0"/>
  <p:txStyles>
    <p:titleStyle>
      <a:lvl1pPr algn="l" defTabSz="914400" rtl="0" eaLnBrk="1" latinLnBrk="0" hangingPunct="1">
        <a:lnSpc>
          <a:spcPct val="90000"/>
        </a:lnSpc>
        <a:spcBef>
          <a:spcPct val="0"/>
        </a:spcBef>
        <a:buNone/>
        <a:defRPr sz="2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28650" y="1825625"/>
            <a:ext cx="7886700" cy="43513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a:defRPr>
            </a:lvl1pPr>
          </a:lstStyle>
          <a:p>
            <a:pPr fontAlgn="base">
              <a:spcBef>
                <a:spcPct val="0"/>
              </a:spcBef>
              <a:spcAft>
                <a:spcPct val="0"/>
              </a:spcAft>
              <a:defRPr/>
            </a:pPr>
            <a:fld id="{756B6512-5F01-4869-89A8-8971B639023D}" type="datetimeFigureOut">
              <a:rPr lang="en-US">
                <a:ea typeface="ＭＳ Ｐゴシック" pitchFamily="34" charset="-128"/>
              </a:rPr>
              <a:pPr fontAlgn="base">
                <a:spcBef>
                  <a:spcPct val="0"/>
                </a:spcBef>
                <a:spcAft>
                  <a:spcPct val="0"/>
                </a:spcAft>
                <a:defRPr/>
              </a:pPr>
              <a:t>7/25/2018</a:t>
            </a:fld>
            <a:endParaRPr lang="en-US">
              <a:ea typeface="ＭＳ Ｐゴシック" pitchFamily="34"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a:defRPr>
            </a:lvl1pPr>
          </a:lstStyle>
          <a:p>
            <a:pPr fontAlgn="base">
              <a:spcBef>
                <a:spcPct val="0"/>
              </a:spcBef>
              <a:spcAft>
                <a:spcPct val="0"/>
              </a:spcAft>
              <a:defRPr/>
            </a:pPr>
            <a:endParaRPr lang="en-US">
              <a:ea typeface="ＭＳ Ｐゴシック" pitchFamily="34"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a:defRPr>
            </a:lvl1pPr>
          </a:lstStyle>
          <a:p>
            <a:pPr fontAlgn="base">
              <a:spcBef>
                <a:spcPct val="0"/>
              </a:spcBef>
              <a:spcAft>
                <a:spcPct val="0"/>
              </a:spcAft>
              <a:defRPr/>
            </a:pPr>
            <a:fld id="{CA6F5499-2E1D-4CC0-817B-F22906D110EB}"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5C"/>
        </a:solidFill>
        <a:effectLst/>
      </p:bgPr>
    </p:bg>
    <p:spTree>
      <p:nvGrpSpPr>
        <p:cNvPr id="1" name=""/>
        <p:cNvGrpSpPr/>
        <p:nvPr/>
      </p:nvGrpSpPr>
      <p:grpSpPr>
        <a:xfrm>
          <a:off x="0" y="0"/>
          <a:ext cx="0" cy="0"/>
          <a:chOff x="0" y="0"/>
          <a:chExt cx="0" cy="0"/>
        </a:xfrm>
      </p:grpSpPr>
      <p:sp>
        <p:nvSpPr>
          <p:cNvPr id="6147" name="TextBox 5"/>
          <p:cNvSpPr txBox="1">
            <a:spLocks noChangeArrowheads="1"/>
          </p:cNvSpPr>
          <p:nvPr/>
        </p:nvSpPr>
        <p:spPr bwMode="auto">
          <a:xfrm>
            <a:off x="188919" y="1738317"/>
            <a:ext cx="8218487" cy="3785652"/>
          </a:xfrm>
          <a:prstGeom prst="rect">
            <a:avLst/>
          </a:prstGeom>
          <a:noFill/>
          <a:ln w="9525">
            <a:noFill/>
            <a:miter lim="800000"/>
            <a:headEnd/>
            <a:tailEnd/>
          </a:ln>
        </p:spPr>
        <p:txBody>
          <a:bodyPr>
            <a:spAutoFit/>
          </a:bodyPr>
          <a:lstStyle/>
          <a:p>
            <a:pPr fontAlgn="base">
              <a:spcBef>
                <a:spcPct val="0"/>
              </a:spcBef>
              <a:spcAft>
                <a:spcPct val="0"/>
              </a:spcAft>
            </a:pPr>
            <a:r>
              <a:rPr lang="en-US" sz="4000" dirty="0">
                <a:solidFill>
                  <a:srgbClr val="FFFFFF"/>
                </a:solidFill>
                <a:latin typeface="Georgia" pitchFamily="18" charset="0"/>
                <a:ea typeface="ＭＳ Ｐゴシック" pitchFamily="34" charset="-128"/>
              </a:rPr>
              <a:t>Welcome to our London Lecture</a:t>
            </a:r>
          </a:p>
          <a:p>
            <a:pPr fontAlgn="base">
              <a:spcBef>
                <a:spcPct val="0"/>
              </a:spcBef>
              <a:spcAft>
                <a:spcPct val="0"/>
              </a:spcAft>
            </a:pPr>
            <a:endParaRPr lang="en-US" sz="4000" dirty="0">
              <a:solidFill>
                <a:srgbClr val="FFFFFF"/>
              </a:solidFill>
              <a:latin typeface="Georgia" pitchFamily="18" charset="0"/>
              <a:ea typeface="ＭＳ Ｐゴシック" pitchFamily="34" charset="-128"/>
            </a:endParaRPr>
          </a:p>
          <a:p>
            <a:pPr fontAlgn="base">
              <a:spcBef>
                <a:spcPct val="0"/>
              </a:spcBef>
              <a:spcAft>
                <a:spcPct val="0"/>
              </a:spcAft>
            </a:pPr>
            <a:r>
              <a:rPr lang="en-US" sz="4000" dirty="0">
                <a:solidFill>
                  <a:srgbClr val="FFFFFF"/>
                </a:solidFill>
                <a:latin typeface="Georgia" pitchFamily="18" charset="0"/>
                <a:ea typeface="ＭＳ Ｐゴシック" pitchFamily="34" charset="-128"/>
              </a:rPr>
              <a:t>Your speaker is:</a:t>
            </a:r>
          </a:p>
          <a:p>
            <a:pPr fontAlgn="base">
              <a:spcBef>
                <a:spcPct val="0"/>
              </a:spcBef>
              <a:spcAft>
                <a:spcPct val="0"/>
              </a:spcAft>
            </a:pPr>
            <a:br>
              <a:rPr lang="en-US" sz="4000" dirty="0">
                <a:solidFill>
                  <a:srgbClr val="FFFFFF"/>
                </a:solidFill>
                <a:latin typeface="Georgia" pitchFamily="18" charset="0"/>
                <a:ea typeface="ＭＳ Ｐゴシック" pitchFamily="34" charset="-128"/>
              </a:rPr>
            </a:br>
            <a:r>
              <a:rPr lang="en-US" sz="4000" dirty="0">
                <a:solidFill>
                  <a:srgbClr val="FFFFFF"/>
                </a:solidFill>
                <a:latin typeface="Georgia" pitchFamily="18" charset="0"/>
                <a:ea typeface="ＭＳ Ｐゴシック" pitchFamily="34" charset="-128"/>
              </a:rPr>
              <a:t>Nick White, Charles Russell Speechlys</a:t>
            </a:r>
          </a:p>
        </p:txBody>
      </p:sp>
      <p:sp>
        <p:nvSpPr>
          <p:cNvPr id="6148" name="TextBox 15"/>
          <p:cNvSpPr txBox="1">
            <a:spLocks noChangeArrowheads="1"/>
          </p:cNvSpPr>
          <p:nvPr/>
        </p:nvSpPr>
        <p:spPr bwMode="auto">
          <a:xfrm>
            <a:off x="7118355" y="6350005"/>
            <a:ext cx="1800225" cy="246221"/>
          </a:xfrm>
          <a:prstGeom prst="rect">
            <a:avLst/>
          </a:prstGeom>
          <a:noFill/>
          <a:ln w="9525">
            <a:noFill/>
            <a:miter lim="800000"/>
            <a:headEnd/>
            <a:tailEnd/>
          </a:ln>
        </p:spPr>
        <p:txBody>
          <a:bodyPr>
            <a:spAutoFit/>
          </a:bodyPr>
          <a:lstStyle/>
          <a:p>
            <a:pPr algn="r" fontAlgn="base">
              <a:spcBef>
                <a:spcPct val="0"/>
              </a:spcBef>
              <a:spcAft>
                <a:spcPct val="0"/>
              </a:spcAft>
            </a:pPr>
            <a:r>
              <a:rPr lang="en-US" sz="1000">
                <a:solidFill>
                  <a:srgbClr val="FFFFFF"/>
                </a:solidFill>
                <a:latin typeface="Arial" pitchFamily="34" charset="0"/>
                <a:ea typeface="ＭＳ Ｐゴシック" pitchFamily="34" charset="-128"/>
              </a:rPr>
              <a:t>www.citma.org.uk</a:t>
            </a:r>
          </a:p>
        </p:txBody>
      </p:sp>
      <p:pic>
        <p:nvPicPr>
          <p:cNvPr id="3" name="Picture 2">
            <a:extLst>
              <a:ext uri="{FF2B5EF4-FFF2-40B4-BE49-F238E27FC236}">
                <a16:creationId xmlns:a16="http://schemas.microsoft.com/office/drawing/2014/main" id="{930A6FA0-1CD0-43B3-88A9-ADA5AF4CB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 y="324646"/>
            <a:ext cx="2807480" cy="3555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10</a:t>
            </a:fld>
            <a:endParaRPr lang="en-GB" dirty="0"/>
          </a:p>
        </p:txBody>
      </p:sp>
      <p:sp>
        <p:nvSpPr>
          <p:cNvPr id="4" name="Title 3"/>
          <p:cNvSpPr>
            <a:spLocks noGrp="1"/>
          </p:cNvSpPr>
          <p:nvPr>
            <p:ph type="title"/>
          </p:nvPr>
        </p:nvSpPr>
        <p:spPr/>
        <p:txBody>
          <a:bodyPr/>
          <a:lstStyle/>
          <a:p>
            <a:pPr algn="ctr"/>
            <a:r>
              <a:rPr lang="en-GB" dirty="0"/>
              <a:t>Edmund Irvine v </a:t>
            </a:r>
            <a:r>
              <a:rPr lang="en-GB" dirty="0" err="1"/>
              <a:t>Talksport</a:t>
            </a:r>
            <a:r>
              <a:rPr lang="en-GB" dirty="0"/>
              <a:t> Ltd </a:t>
            </a:r>
            <a:br>
              <a:rPr lang="en-GB" dirty="0"/>
            </a:br>
            <a:r>
              <a:rPr lang="en-GB" dirty="0"/>
              <a:t>[2002] EWHC 367 (Ch)</a:t>
            </a:r>
          </a:p>
        </p:txBody>
      </p:sp>
      <p:sp>
        <p:nvSpPr>
          <p:cNvPr id="10" name="AutoShape 10" descr="https://www.tmdn.org/tmview/trademark/image/US500000087342875">
            <a:extLst>
              <a:ext uri="{FF2B5EF4-FFF2-40B4-BE49-F238E27FC236}">
                <a16:creationId xmlns:a16="http://schemas.microsoft.com/office/drawing/2014/main" id="{8C8B2A5E-1C3C-4669-B594-AEC95D0861E0}"/>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1">
              <a:lnSpc>
                <a:spcPct val="95000"/>
              </a:lnSpc>
              <a:buFontTx/>
              <a:buNone/>
            </a:pPr>
            <a:endParaRPr lang="en-GB" altLang="en-US" sz="1400" dirty="0"/>
          </a:p>
          <a:p>
            <a:pPr lvl="1">
              <a:lnSpc>
                <a:spcPct val="95000"/>
              </a:lnSpc>
            </a:pPr>
            <a:r>
              <a:rPr lang="en-GB" altLang="en-US" sz="2400" dirty="0"/>
              <a:t>Passing off by false suggestion of endorsement</a:t>
            </a:r>
          </a:p>
          <a:p>
            <a:pPr lvl="1">
              <a:lnSpc>
                <a:spcPct val="95000"/>
              </a:lnSpc>
            </a:pPr>
            <a:endParaRPr lang="en-GB" altLang="en-US" sz="2400" dirty="0"/>
          </a:p>
          <a:p>
            <a:pPr lvl="1">
              <a:lnSpc>
                <a:spcPct val="95000"/>
              </a:lnSpc>
            </a:pPr>
            <a:r>
              <a:rPr lang="en-US" altLang="en-US" sz="2400" i="1" dirty="0"/>
              <a:t>“</a:t>
            </a:r>
            <a:r>
              <a:rPr lang="en-US" altLang="en-US" sz="2400" i="1" dirty="0" err="1"/>
              <a:t>Mr</a:t>
            </a:r>
            <a:r>
              <a:rPr lang="en-US" altLang="en-US" sz="2400" i="1" dirty="0"/>
              <a:t> Irvine has a property right in his goodwill which he can protect from unlicensed appropriation consisting of a false claim or suggestion of endorsement of a third party’s goods or business.</a:t>
            </a:r>
            <a:r>
              <a:rPr lang="en-US" altLang="en-US" sz="2400" dirty="0"/>
              <a:t>” </a:t>
            </a:r>
            <a:r>
              <a:rPr lang="en-US" altLang="en-US" sz="2400" dirty="0" err="1"/>
              <a:t>Laddie</a:t>
            </a:r>
            <a:r>
              <a:rPr lang="en-US" altLang="en-US" sz="2400" dirty="0"/>
              <a:t> J at first instance</a:t>
            </a:r>
            <a:endParaRPr lang="en-GB" altLang="en-US" sz="2400" dirty="0"/>
          </a:p>
          <a:p>
            <a:pPr lvl="1">
              <a:lnSpc>
                <a:spcPct val="95000"/>
              </a:lnSpc>
            </a:pPr>
            <a:endParaRPr lang="en-GB" altLang="en-US" sz="2400" dirty="0"/>
          </a:p>
          <a:p>
            <a:pPr lvl="1">
              <a:lnSpc>
                <a:spcPct val="95000"/>
              </a:lnSpc>
            </a:pPr>
            <a:r>
              <a:rPr lang="en-GB" altLang="en-US" sz="2400" dirty="0"/>
              <a:t>On appeal, awarded £25,000, even though limited circulation of the packs featuring the image (there were 981 recipients)</a:t>
            </a:r>
            <a:endParaRPr lang="en-GB" altLang="en-US" sz="2400" b="1" dirty="0"/>
          </a:p>
          <a:p>
            <a:pPr marL="0" indent="0">
              <a:buNone/>
            </a:pPr>
            <a:endParaRPr lang="en-GB" dirty="0"/>
          </a:p>
        </p:txBody>
      </p:sp>
    </p:spTree>
    <p:extLst>
      <p:ext uri="{BB962C8B-B14F-4D97-AF65-F5344CB8AC3E}">
        <p14:creationId xmlns:p14="http://schemas.microsoft.com/office/powerpoint/2010/main" val="33023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11</a:t>
            </a:fld>
            <a:endParaRPr lang="en-GB" dirty="0"/>
          </a:p>
        </p:txBody>
      </p:sp>
      <p:sp>
        <p:nvSpPr>
          <p:cNvPr id="4" name="Title 3"/>
          <p:cNvSpPr>
            <a:spLocks noGrp="1"/>
          </p:cNvSpPr>
          <p:nvPr>
            <p:ph type="title"/>
          </p:nvPr>
        </p:nvSpPr>
        <p:spPr/>
        <p:txBody>
          <a:bodyPr/>
          <a:lstStyle/>
          <a:p>
            <a:pPr algn="ctr"/>
            <a:r>
              <a:rPr lang="en-GB" dirty="0"/>
              <a:t>Passing Off: Rihanna v Topshop</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89859" y="1666097"/>
            <a:ext cx="2542252" cy="40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8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GB" sz="2000" dirty="0"/>
              <a:t>Fenty &amp; Ors v Arcadia Group Brands Ltd (t/a Topshop) &amp; Anor [2013] EWHC 2310 (Ch) (31 July 2013)</a:t>
            </a:r>
          </a:p>
          <a:p>
            <a:pPr marL="0" indent="0">
              <a:buNone/>
            </a:pPr>
            <a:endParaRPr lang="en-GB" sz="2000" dirty="0"/>
          </a:p>
          <a:p>
            <a:pPr>
              <a:buFont typeface="Wingdings" panose="05000000000000000000" pitchFamily="2" charset="2"/>
              <a:buChar char="v"/>
            </a:pPr>
            <a:r>
              <a:rPr lang="en-GB" sz="2000" i="1" dirty="0"/>
              <a:t>“I think the relationship between this image and the images of Rihanna for the album and the video shoot would be noticed by her fans.  This is an important point.  This image is not just recognisably Rihanna, it looks like a publicity shot for what was then a recent musical release.  To someone who knew Rihanna but did not know her current work, the image is simply one of the person concerned.  However, to her fans who knew her work, I think this particular image might well be thought to be part of the marketing campaign for that project.”  </a:t>
            </a:r>
            <a:r>
              <a:rPr lang="en-GB" sz="2000" dirty="0"/>
              <a:t>Birss J</a:t>
            </a:r>
          </a:p>
          <a:p>
            <a:pPr marL="0" indent="0">
              <a:buNone/>
            </a:pPr>
            <a:endParaRPr lang="en-GB" sz="2000" dirty="0"/>
          </a:p>
          <a:p>
            <a:pPr>
              <a:buFont typeface="Wingdings" panose="05000000000000000000" pitchFamily="2" charset="2"/>
              <a:buChar char="v"/>
            </a:pPr>
            <a:r>
              <a:rPr lang="en-GB" sz="2000" dirty="0"/>
              <a:t>Judgment is part of gradual trend towards protecting the interests of celebrities.  (Cf. privacy cases, e.g. Douglas v Hello!)</a:t>
            </a:r>
          </a:p>
        </p:txBody>
      </p:sp>
      <p:sp>
        <p:nvSpPr>
          <p:cNvPr id="3" name="Slide Number Placeholder 2"/>
          <p:cNvSpPr>
            <a:spLocks noGrp="1"/>
          </p:cNvSpPr>
          <p:nvPr>
            <p:ph type="sldNum" sz="quarter" idx="12"/>
          </p:nvPr>
        </p:nvSpPr>
        <p:spPr/>
        <p:txBody>
          <a:bodyPr/>
          <a:lstStyle/>
          <a:p>
            <a:fld id="{98931BEE-D62B-43F2-84A9-E03D12BE1FC7}" type="slidenum">
              <a:rPr lang="en-GB" smtClean="0"/>
              <a:pPr/>
              <a:t>12</a:t>
            </a:fld>
            <a:endParaRPr lang="en-GB" dirty="0"/>
          </a:p>
        </p:txBody>
      </p:sp>
      <p:sp>
        <p:nvSpPr>
          <p:cNvPr id="4" name="Title 3"/>
          <p:cNvSpPr>
            <a:spLocks noGrp="1"/>
          </p:cNvSpPr>
          <p:nvPr>
            <p:ph type="title"/>
          </p:nvPr>
        </p:nvSpPr>
        <p:spPr/>
        <p:txBody>
          <a:bodyPr/>
          <a:lstStyle/>
          <a:p>
            <a:pPr algn="ctr"/>
            <a:r>
              <a:rPr lang="en-GB" dirty="0"/>
              <a:t>Passing Off: Rihanna v Topshop	</a:t>
            </a:r>
          </a:p>
        </p:txBody>
      </p:sp>
    </p:spTree>
    <p:extLst>
      <p:ext uri="{BB962C8B-B14F-4D97-AF65-F5344CB8AC3E}">
        <p14:creationId xmlns:p14="http://schemas.microsoft.com/office/powerpoint/2010/main" val="24572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13</a:t>
            </a:fld>
            <a:endParaRPr lang="en-GB" dirty="0"/>
          </a:p>
        </p:txBody>
      </p:sp>
      <p:sp>
        <p:nvSpPr>
          <p:cNvPr id="4" name="Title 3"/>
          <p:cNvSpPr>
            <a:spLocks noGrp="1"/>
          </p:cNvSpPr>
          <p:nvPr>
            <p:ph type="title"/>
          </p:nvPr>
        </p:nvSpPr>
        <p:spPr/>
        <p:txBody>
          <a:bodyPr/>
          <a:lstStyle/>
          <a:p>
            <a:pPr algn="ctr"/>
            <a:r>
              <a:rPr lang="en-GB" dirty="0"/>
              <a:t>The Football Association Premier League &amp; Others v Panini (UK) Limited [2002] EWHC 2779 (Ch)</a:t>
            </a:r>
            <a:br>
              <a:rPr lang="en-GB" dirty="0"/>
            </a:br>
            <a:endParaRPr lang="en-GB" dirty="0"/>
          </a:p>
        </p:txBody>
      </p:sp>
      <p:pic>
        <p:nvPicPr>
          <p:cNvPr id="3080" name="Picture 8" descr="https://3.bp.blogspot.com/-JXl0_Kdiljw/VmRmN-M4P6I/AAAAAAAA4KY/V54fqqjfSnE/s1600/99-00%2BMerlin%2B-%2BPremier%2BLeague%2B2000%2B-010.JPG">
            <a:extLst>
              <a:ext uri="{FF2B5EF4-FFF2-40B4-BE49-F238E27FC236}">
                <a16:creationId xmlns:a16="http://schemas.microsoft.com/office/drawing/2014/main" id="{4E6544FF-9CD8-44FC-9B95-2F90FE8066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48" y="1634340"/>
            <a:ext cx="3138616" cy="40341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panini unofficial album">
            <a:extLst>
              <a:ext uri="{FF2B5EF4-FFF2-40B4-BE49-F238E27FC236}">
                <a16:creationId xmlns:a16="http://schemas.microsoft.com/office/drawing/2014/main" id="{F856C078-1630-4FAB-9D2D-6580259B0D8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34339"/>
            <a:ext cx="3472328" cy="403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Wingdings" panose="05000000000000000000" pitchFamily="2" charset="2"/>
              <a:buChar char="v"/>
            </a:pPr>
            <a:r>
              <a:rPr lang="en-GB" dirty="0"/>
              <a:t>FAPL had an official sticker album deal with Topps/Merlin. Panini decided to produce their own unofficial stickers which included league and club logos on the players’ shirts.  </a:t>
            </a:r>
          </a:p>
          <a:p>
            <a:pPr>
              <a:buFont typeface="Wingdings" panose="05000000000000000000" pitchFamily="2" charset="2"/>
              <a:buChar char="v"/>
            </a:pPr>
            <a:endParaRPr lang="en-GB" dirty="0"/>
          </a:p>
          <a:p>
            <a:pPr>
              <a:buFont typeface="Wingdings" panose="05000000000000000000" pitchFamily="2" charset="2"/>
              <a:buChar char="v"/>
            </a:pPr>
            <a:r>
              <a:rPr lang="en-GB" dirty="0"/>
              <a:t>Trade mark claim had been rejected in Trebor Bassett Ltd v The Football Association [1997] FSR 211. So, FAPL alleged copyright infringement in the badges and Panini argued the “incidental inclusion” defence. </a:t>
            </a:r>
          </a:p>
          <a:p>
            <a:pPr>
              <a:buFont typeface="Wingdings" panose="05000000000000000000" pitchFamily="2" charset="2"/>
              <a:buChar char="v"/>
            </a:pPr>
            <a:endParaRPr lang="en-GB" i="1" dirty="0"/>
          </a:p>
          <a:p>
            <a:pPr>
              <a:buFont typeface="Wingdings" panose="05000000000000000000" pitchFamily="2" charset="2"/>
              <a:buChar char="v"/>
            </a:pPr>
            <a:r>
              <a:rPr lang="en-GB" dirty="0"/>
              <a:t>FAPL succeeded, Peter Smith J holding that the badges were </a:t>
            </a:r>
            <a:r>
              <a:rPr lang="en-GB" i="1" dirty="0"/>
              <a:t>“an integral part of the artistic work comprised of the photograph of the professional footballer in his present-day kit.</a:t>
            </a:r>
            <a:r>
              <a:rPr lang="en-GB" dirty="0"/>
              <a:t>”</a:t>
            </a:r>
            <a:endParaRPr lang="en-GB" i="1"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14</a:t>
            </a:fld>
            <a:endParaRPr lang="en-GB" dirty="0"/>
          </a:p>
        </p:txBody>
      </p:sp>
      <p:sp>
        <p:nvSpPr>
          <p:cNvPr id="4" name="Title 3"/>
          <p:cNvSpPr>
            <a:spLocks noGrp="1"/>
          </p:cNvSpPr>
          <p:nvPr>
            <p:ph type="title"/>
          </p:nvPr>
        </p:nvSpPr>
        <p:spPr/>
        <p:txBody>
          <a:bodyPr/>
          <a:lstStyle/>
          <a:p>
            <a:pPr algn="ctr"/>
            <a:r>
              <a:rPr lang="en-GB" dirty="0"/>
              <a:t>The Football Association Premier League &amp; Others v Panini (UK) Limited [2002] EWHC 2779 (Ch)</a:t>
            </a:r>
            <a:br>
              <a:rPr lang="en-GB" dirty="0"/>
            </a:br>
            <a:endParaRPr lang="en-GB" dirty="0"/>
          </a:p>
        </p:txBody>
      </p:sp>
    </p:spTree>
    <p:extLst>
      <p:ext uri="{BB962C8B-B14F-4D97-AF65-F5344CB8AC3E}">
        <p14:creationId xmlns:p14="http://schemas.microsoft.com/office/powerpoint/2010/main" val="3624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GB" sz="7200" dirty="0"/>
          </a:p>
          <a:p>
            <a:pPr marL="0" indent="0" algn="ctr">
              <a:buNone/>
            </a:pPr>
            <a:r>
              <a:rPr lang="en-GB" sz="7200" dirty="0"/>
              <a:t>registering famous names</a:t>
            </a:r>
          </a:p>
        </p:txBody>
      </p:sp>
      <p:sp>
        <p:nvSpPr>
          <p:cNvPr id="3" name="Slide Number Placeholder 2"/>
          <p:cNvSpPr>
            <a:spLocks noGrp="1"/>
          </p:cNvSpPr>
          <p:nvPr>
            <p:ph type="sldNum" sz="quarter" idx="12"/>
          </p:nvPr>
        </p:nvSpPr>
        <p:spPr/>
        <p:txBody>
          <a:bodyPr/>
          <a:lstStyle/>
          <a:p>
            <a:fld id="{98931BEE-D62B-43F2-84A9-E03D12BE1FC7}" type="slidenum">
              <a:rPr lang="en-GB" smtClean="0"/>
              <a:pPr/>
              <a:t>15</a:t>
            </a:fld>
            <a:endParaRPr lang="en-GB" dirty="0"/>
          </a:p>
        </p:txBody>
      </p:sp>
    </p:spTree>
    <p:extLst>
      <p:ext uri="{BB962C8B-B14F-4D97-AF65-F5344CB8AC3E}">
        <p14:creationId xmlns:p14="http://schemas.microsoft.com/office/powerpoint/2010/main" val="270181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Font typeface="Wingdings" panose="05000000000000000000" pitchFamily="2" charset="2"/>
              <a:buChar char="v"/>
            </a:pPr>
            <a:r>
              <a:rPr lang="en-GB" dirty="0"/>
              <a:t>Accepted for a wide range of goods in classes 6, 9, 14, 16, 25, 28, 41</a:t>
            </a:r>
          </a:p>
          <a:p>
            <a:pPr marL="0" indent="0">
              <a:buNone/>
            </a:pPr>
            <a:endParaRPr lang="en-GB" dirty="0"/>
          </a:p>
          <a:p>
            <a:pPr>
              <a:buFont typeface="Wingdings" panose="05000000000000000000" pitchFamily="2" charset="2"/>
              <a:buChar char="v"/>
            </a:pPr>
            <a:r>
              <a:rPr lang="en-GB" dirty="0"/>
              <a:t>Rejected for “</a:t>
            </a:r>
            <a:r>
              <a:rPr lang="en-GB" i="1" dirty="0"/>
              <a:t>printed matter; posters; post cards, transfers; stickers; decalcomanias; stickers relating to football</a:t>
            </a:r>
            <a:r>
              <a:rPr lang="en-GB" dirty="0"/>
              <a:t>” (“Mere Image Carriers”)</a:t>
            </a:r>
          </a:p>
          <a:p>
            <a:pPr>
              <a:buFont typeface="Wingdings" panose="05000000000000000000" pitchFamily="2" charset="2"/>
              <a:buChar char="v"/>
            </a:pPr>
            <a:endParaRPr lang="en-GB" dirty="0"/>
          </a:p>
          <a:p>
            <a:pPr>
              <a:buFont typeface="Wingdings" panose="05000000000000000000" pitchFamily="2" charset="2"/>
              <a:buChar char="v"/>
            </a:pPr>
            <a:r>
              <a:rPr lang="en-GB" dirty="0"/>
              <a:t>The Appointed Person (Geoffrey Hobbs QC): “</a:t>
            </a:r>
            <a:r>
              <a:rPr lang="en-GB" i="1" dirty="0"/>
              <a:t>The more famous the personage(s) or event(s), the more likely it is that there will be a market for such goods and the less likely it is that the name will be regarded as acceptable for registration in relation to goods of that kind on the basis of the approach currently applied by the Registry in the United Kingdom.</a:t>
            </a:r>
            <a:r>
              <a:rPr lang="en-GB" dirty="0"/>
              <a:t>”</a:t>
            </a:r>
          </a:p>
        </p:txBody>
      </p:sp>
      <p:sp>
        <p:nvSpPr>
          <p:cNvPr id="3" name="Slide Number Placeholder 2"/>
          <p:cNvSpPr>
            <a:spLocks noGrp="1"/>
          </p:cNvSpPr>
          <p:nvPr>
            <p:ph type="sldNum" sz="quarter" idx="12"/>
          </p:nvPr>
        </p:nvSpPr>
        <p:spPr/>
        <p:txBody>
          <a:bodyPr/>
          <a:lstStyle/>
          <a:p>
            <a:fld id="{98931BEE-D62B-43F2-84A9-E03D12BE1FC7}" type="slidenum">
              <a:rPr lang="en-GB" smtClean="0"/>
              <a:pPr/>
              <a:t>16</a:t>
            </a:fld>
            <a:endParaRPr lang="en-GB" dirty="0"/>
          </a:p>
        </p:txBody>
      </p:sp>
      <p:sp>
        <p:nvSpPr>
          <p:cNvPr id="4" name="Title 3"/>
          <p:cNvSpPr>
            <a:spLocks noGrp="1"/>
          </p:cNvSpPr>
          <p:nvPr>
            <p:ph type="title"/>
          </p:nvPr>
        </p:nvSpPr>
        <p:spPr/>
        <p:txBody>
          <a:bodyPr/>
          <a:lstStyle/>
          <a:p>
            <a:pPr algn="ctr"/>
            <a:r>
              <a:rPr lang="en-GB" dirty="0"/>
              <a:t>ALEX FERGUSON (UKIPO O-0946-06)</a:t>
            </a:r>
          </a:p>
        </p:txBody>
      </p:sp>
    </p:spTree>
    <p:extLst>
      <p:ext uri="{BB962C8B-B14F-4D97-AF65-F5344CB8AC3E}">
        <p14:creationId xmlns:p14="http://schemas.microsoft.com/office/powerpoint/2010/main" val="16813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17</a:t>
            </a:fld>
            <a:endParaRPr lang="en-GB" dirty="0"/>
          </a:p>
        </p:txBody>
      </p:sp>
      <p:sp>
        <p:nvSpPr>
          <p:cNvPr id="4" name="Title 3"/>
          <p:cNvSpPr>
            <a:spLocks noGrp="1"/>
          </p:cNvSpPr>
          <p:nvPr>
            <p:ph type="title"/>
          </p:nvPr>
        </p:nvSpPr>
        <p:spPr/>
        <p:txBody>
          <a:bodyPr/>
          <a:lstStyle/>
          <a:p>
            <a:pPr algn="ctr"/>
            <a:r>
              <a:rPr lang="en-GB" dirty="0"/>
              <a:t>ALEX FERGUSON (O-0946-06)</a:t>
            </a:r>
          </a:p>
        </p:txBody>
      </p:sp>
      <p:pic>
        <p:nvPicPr>
          <p:cNvPr id="1026" name="Picture 2" descr="Image result for alex ferguson angry">
            <a:extLst>
              <a:ext uri="{FF2B5EF4-FFF2-40B4-BE49-F238E27FC236}">
                <a16:creationId xmlns:a16="http://schemas.microsoft.com/office/drawing/2014/main" id="{234A847E-62C3-4EA6-9132-37B76D0B6A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48" y="1440537"/>
            <a:ext cx="7424239" cy="440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1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9219"/>
            <a:ext cx="8229600" cy="4822591"/>
          </a:xfrm>
        </p:spPr>
        <p:txBody>
          <a:bodyPr>
            <a:normAutofit fontScale="77500" lnSpcReduction="20000"/>
          </a:bodyPr>
          <a:lstStyle/>
          <a:p>
            <a:pPr>
              <a:lnSpc>
                <a:spcPct val="100000"/>
              </a:lnSpc>
              <a:spcBef>
                <a:spcPts val="0"/>
              </a:spcBef>
              <a:buFont typeface="Wingdings" panose="05000000000000000000" pitchFamily="2" charset="2"/>
              <a:buChar char="v"/>
            </a:pPr>
            <a:r>
              <a:rPr lang="en-GB" dirty="0"/>
              <a:t>In 2011 Lionel Messi applied for an EUTM </a:t>
            </a:r>
          </a:p>
          <a:p>
            <a:pPr marL="0" indent="0">
              <a:lnSpc>
                <a:spcPct val="100000"/>
              </a:lnSpc>
              <a:spcBef>
                <a:spcPts val="0"/>
              </a:spcBef>
              <a:buNone/>
            </a:pPr>
            <a:r>
              <a:rPr lang="en-GB" dirty="0"/>
              <a:t>covering clothing and some other goods. </a:t>
            </a:r>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r>
              <a:rPr lang="en-GB" dirty="0"/>
              <a:t>The application was opposed successfully by cycling brand </a:t>
            </a:r>
            <a:r>
              <a:rPr lang="en-GB" dirty="0" err="1"/>
              <a:t>Massi</a:t>
            </a:r>
            <a:r>
              <a:rPr lang="en-GB" dirty="0"/>
              <a:t> on the basis of their EUTM registration for MASSI covering clothing.</a:t>
            </a:r>
          </a:p>
          <a:p>
            <a:pPr marL="0" indent="0">
              <a:lnSpc>
                <a:spcPct val="100000"/>
              </a:lnSpc>
              <a:buNone/>
            </a:pPr>
            <a:r>
              <a:rPr lang="en-GB" dirty="0"/>
              <a:t>	</a:t>
            </a:r>
          </a:p>
          <a:p>
            <a:pPr>
              <a:lnSpc>
                <a:spcPct val="100000"/>
              </a:lnSpc>
              <a:buFont typeface="Wingdings" panose="05000000000000000000" pitchFamily="2" charset="2"/>
              <a:buChar char="v"/>
            </a:pPr>
            <a:r>
              <a:rPr lang="en-GB" dirty="0"/>
              <a:t>Messi appealed to the EUIPO and failed. He then appealed to the General Court and was successful. </a:t>
            </a:r>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r>
              <a:rPr lang="en-GB" dirty="0"/>
              <a:t>On 26 April 2018, the General Court held the EUIPO had been, “</a:t>
            </a:r>
            <a:r>
              <a:rPr lang="en-GB" i="1" dirty="0"/>
              <a:t>wrong to consider that the reputation enjoyed by Mr Messi concerns only the part of the public which is interested in football and sport in general. Mr Messi is, in fact, a well-known public figure who can be seen on television and who is regularly discussed on television or on the radio.</a:t>
            </a:r>
            <a:r>
              <a:rPr lang="en-GB" dirty="0"/>
              <a:t>”  </a:t>
            </a:r>
          </a:p>
          <a:p>
            <a:pPr>
              <a:buFont typeface="Wingdings" panose="05000000000000000000" pitchFamily="2" charset="2"/>
              <a:buChar char="v"/>
            </a:pPr>
            <a:endParaRPr lang="en-GB" dirty="0"/>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18</a:t>
            </a:fld>
            <a:endParaRPr lang="en-GB" dirty="0"/>
          </a:p>
        </p:txBody>
      </p:sp>
      <p:sp>
        <p:nvSpPr>
          <p:cNvPr id="4" name="Title 3"/>
          <p:cNvSpPr>
            <a:spLocks noGrp="1"/>
          </p:cNvSpPr>
          <p:nvPr>
            <p:ph type="title"/>
          </p:nvPr>
        </p:nvSpPr>
        <p:spPr/>
        <p:txBody>
          <a:bodyPr/>
          <a:lstStyle/>
          <a:p>
            <a:pPr algn="ctr"/>
            <a:r>
              <a:rPr lang="en-GB" dirty="0"/>
              <a:t>MESSI Figurative Mark</a:t>
            </a:r>
          </a:p>
        </p:txBody>
      </p:sp>
      <p:pic>
        <p:nvPicPr>
          <p:cNvPr id="16" name="Picture 15" descr="Image result for messi logo">
            <a:extLst>
              <a:ext uri="{FF2B5EF4-FFF2-40B4-BE49-F238E27FC236}">
                <a16:creationId xmlns:a16="http://schemas.microsoft.com/office/drawing/2014/main" id="{6F80DF6E-6313-4BEF-AABB-B24F97309080}"/>
              </a:ext>
            </a:extLst>
          </p:cNvPr>
          <p:cNvPicPr/>
          <p:nvPr/>
        </p:nvPicPr>
        <p:blipFill rotWithShape="1">
          <a:blip r:embed="rId2" cstate="print">
            <a:extLst>
              <a:ext uri="{28A0092B-C50C-407E-A947-70E740481C1C}">
                <a14:useLocalDpi xmlns:a14="http://schemas.microsoft.com/office/drawing/2010/main" val="0"/>
              </a:ext>
            </a:extLst>
          </a:blip>
          <a:srcRect l="15123" t="17449" r="17405" b="16243"/>
          <a:stretch/>
        </p:blipFill>
        <p:spPr bwMode="auto">
          <a:xfrm>
            <a:off x="5752329" y="1289219"/>
            <a:ext cx="1377520" cy="12192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718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9219"/>
            <a:ext cx="8229600" cy="4822591"/>
          </a:xfrm>
        </p:spPr>
        <p:txBody>
          <a:bodyPr>
            <a:normAutofit fontScale="92500" lnSpcReduction="10000"/>
          </a:bodyPr>
          <a:lstStyle/>
          <a:p>
            <a:pPr>
              <a:lnSpc>
                <a:spcPct val="100000"/>
              </a:lnSpc>
              <a:spcBef>
                <a:spcPts val="0"/>
              </a:spcBef>
              <a:buFont typeface="Wingdings" panose="05000000000000000000" pitchFamily="2" charset="2"/>
              <a:buChar char="v"/>
            </a:pPr>
            <a:r>
              <a:rPr lang="en-GB" dirty="0"/>
              <a:t>Sir Alex’s fame worked against him (absolute grounds – UKIPO), Lionel Messi’s worked in his favour (relative grounds – EUIPO). </a:t>
            </a:r>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r>
              <a:rPr lang="en-GB" dirty="0"/>
              <a:t>We successfully had WAYNE ROONEY, ANTHONY JOSHUA and MO FARAH all registered as EU trade marks, including for photos, posters etc. </a:t>
            </a:r>
          </a:p>
          <a:p>
            <a:pPr>
              <a:lnSpc>
                <a:spcPct val="100000"/>
              </a:lnSpc>
              <a:buFont typeface="Wingdings" panose="05000000000000000000" pitchFamily="2" charset="2"/>
              <a:buChar char="v"/>
            </a:pPr>
            <a:endParaRPr lang="en-GB" dirty="0"/>
          </a:p>
          <a:p>
            <a:pPr>
              <a:lnSpc>
                <a:spcPct val="100000"/>
              </a:lnSpc>
              <a:buFont typeface="Wingdings" panose="05000000000000000000" pitchFamily="2" charset="2"/>
              <a:buChar char="v"/>
            </a:pPr>
            <a:r>
              <a:rPr lang="en-GB" dirty="0"/>
              <a:t>EUIPO practice is different to UKIPO: </a:t>
            </a:r>
          </a:p>
          <a:p>
            <a:pPr marL="0" indent="0">
              <a:lnSpc>
                <a:spcPct val="100000"/>
              </a:lnSpc>
              <a:buNone/>
            </a:pPr>
            <a:r>
              <a:rPr lang="en-GB" dirty="0"/>
              <a:t>“</a:t>
            </a:r>
            <a:r>
              <a:rPr lang="en-GB" i="1" dirty="0"/>
              <a:t>names of persons are distinctive (see judgment of 16 September 2004, C-4-4/02, “Nichols”) and the office does not object even to trade marks consisting of names of famous people</a:t>
            </a:r>
            <a:r>
              <a:rPr lang="en-GB" dirty="0"/>
              <a:t>” ATATURK, Decision of Cancellation Division, 28 October 2011</a:t>
            </a:r>
          </a:p>
          <a:p>
            <a:pPr>
              <a:buFont typeface="Wingdings" panose="05000000000000000000" pitchFamily="2" charset="2"/>
              <a:buChar char="v"/>
            </a:pPr>
            <a:endParaRPr lang="en-GB" dirty="0"/>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19</a:t>
            </a:fld>
            <a:endParaRPr lang="en-GB" dirty="0"/>
          </a:p>
        </p:txBody>
      </p:sp>
      <p:sp>
        <p:nvSpPr>
          <p:cNvPr id="4" name="Title 3"/>
          <p:cNvSpPr>
            <a:spLocks noGrp="1"/>
          </p:cNvSpPr>
          <p:nvPr>
            <p:ph type="title"/>
          </p:nvPr>
        </p:nvSpPr>
        <p:spPr/>
        <p:txBody>
          <a:bodyPr/>
          <a:lstStyle/>
          <a:p>
            <a:pPr algn="ctr"/>
            <a:r>
              <a:rPr lang="en-GB" dirty="0"/>
              <a:t>Good to be famous then, or not?</a:t>
            </a:r>
          </a:p>
        </p:txBody>
      </p:sp>
    </p:spTree>
    <p:extLst>
      <p:ext uri="{BB962C8B-B14F-4D97-AF65-F5344CB8AC3E}">
        <p14:creationId xmlns:p14="http://schemas.microsoft.com/office/powerpoint/2010/main" val="764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CITMA Lecture	</a:t>
            </a:r>
          </a:p>
        </p:txBody>
      </p:sp>
      <p:sp>
        <p:nvSpPr>
          <p:cNvPr id="3" name="Text Placeholder 2"/>
          <p:cNvSpPr>
            <a:spLocks noGrp="1"/>
          </p:cNvSpPr>
          <p:nvPr>
            <p:ph type="body" idx="13"/>
          </p:nvPr>
        </p:nvSpPr>
        <p:spPr>
          <a:xfrm>
            <a:off x="457198" y="2932937"/>
            <a:ext cx="4680000" cy="689494"/>
          </a:xfrm>
        </p:spPr>
        <p:txBody>
          <a:bodyPr/>
          <a:lstStyle/>
          <a:p>
            <a:r>
              <a:rPr lang="en-GB" dirty="0"/>
              <a:t>17 July 2018</a:t>
            </a:r>
          </a:p>
          <a:p>
            <a:r>
              <a:rPr lang="en-GB" dirty="0"/>
              <a:t>Sports Trade Marks:  A Personal View</a:t>
            </a:r>
          </a:p>
        </p:txBody>
      </p:sp>
      <p:sp>
        <p:nvSpPr>
          <p:cNvPr id="4" name="Content Placeholder 3"/>
          <p:cNvSpPr>
            <a:spLocks noGrp="1"/>
          </p:cNvSpPr>
          <p:nvPr>
            <p:ph sz="quarter" idx="14"/>
          </p:nvPr>
        </p:nvSpPr>
        <p:spPr>
          <a:xfrm>
            <a:off x="450164" y="4012015"/>
            <a:ext cx="4679950" cy="943044"/>
          </a:xfrm>
        </p:spPr>
        <p:txBody>
          <a:bodyPr>
            <a:normAutofit/>
          </a:bodyPr>
          <a:lstStyle/>
          <a:p>
            <a:r>
              <a:rPr lang="en-GB" dirty="0"/>
              <a:t>Nick White</a:t>
            </a:r>
          </a:p>
          <a:p>
            <a:r>
              <a:rPr lang="en-GB" dirty="0"/>
              <a:t>nick.white@crsblaw.com	</a:t>
            </a:r>
          </a:p>
        </p:txBody>
      </p:sp>
    </p:spTree>
    <p:extLst>
      <p:ext uri="{BB962C8B-B14F-4D97-AF65-F5344CB8AC3E}">
        <p14:creationId xmlns:p14="http://schemas.microsoft.com/office/powerpoint/2010/main" val="661151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GB" sz="7200" dirty="0"/>
          </a:p>
          <a:p>
            <a:pPr marL="0" indent="0" algn="ctr">
              <a:buNone/>
            </a:pPr>
            <a:r>
              <a:rPr lang="en-GB" sz="7200" dirty="0"/>
              <a:t>ambushing and image rights</a:t>
            </a:r>
          </a:p>
        </p:txBody>
      </p:sp>
      <p:sp>
        <p:nvSpPr>
          <p:cNvPr id="3" name="Slide Number Placeholder 2"/>
          <p:cNvSpPr>
            <a:spLocks noGrp="1"/>
          </p:cNvSpPr>
          <p:nvPr>
            <p:ph type="sldNum" sz="quarter" idx="12"/>
          </p:nvPr>
        </p:nvSpPr>
        <p:spPr/>
        <p:txBody>
          <a:bodyPr/>
          <a:lstStyle/>
          <a:p>
            <a:fld id="{98931BEE-D62B-43F2-84A9-E03D12BE1FC7}" type="slidenum">
              <a:rPr lang="en-GB" smtClean="0"/>
              <a:pPr/>
              <a:t>20</a:t>
            </a:fld>
            <a:endParaRPr lang="en-GB" dirty="0"/>
          </a:p>
        </p:txBody>
      </p:sp>
    </p:spTree>
    <p:extLst>
      <p:ext uri="{BB962C8B-B14F-4D97-AF65-F5344CB8AC3E}">
        <p14:creationId xmlns:p14="http://schemas.microsoft.com/office/powerpoint/2010/main" val="139925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21</a:t>
            </a:fld>
            <a:endParaRPr lang="en-GB" dirty="0"/>
          </a:p>
        </p:txBody>
      </p:sp>
      <p:sp>
        <p:nvSpPr>
          <p:cNvPr id="4" name="Title 3"/>
          <p:cNvSpPr>
            <a:spLocks noGrp="1"/>
          </p:cNvSpPr>
          <p:nvPr>
            <p:ph type="title"/>
          </p:nvPr>
        </p:nvSpPr>
        <p:spPr/>
        <p:txBody>
          <a:bodyPr/>
          <a:lstStyle/>
          <a:p>
            <a:pPr algn="ctr"/>
            <a:r>
              <a:rPr lang="en-GB" dirty="0"/>
              <a:t>Olympic Games: Atlanta 1996</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7177" y="1447803"/>
            <a:ext cx="3176291" cy="432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48443" y="1464825"/>
            <a:ext cx="3742006" cy="4770537"/>
          </a:xfrm>
          <a:prstGeom prst="rect">
            <a:avLst/>
          </a:prstGeom>
          <a:noFill/>
        </p:spPr>
        <p:txBody>
          <a:bodyPr wrap="square" rtlCol="0">
            <a:spAutoFit/>
          </a:bodyPr>
          <a:lstStyle/>
          <a:p>
            <a:r>
              <a:rPr lang="en-GB" sz="1600" dirty="0"/>
              <a:t>This sort of activity led to changes in athlete terms of participation at major events, e.g.:</a:t>
            </a:r>
          </a:p>
          <a:p>
            <a:endParaRPr lang="en-GB" sz="1600" dirty="0"/>
          </a:p>
          <a:p>
            <a:r>
              <a:rPr lang="en-GB" sz="1600" i="1" dirty="0"/>
              <a:t>“I agree not the wear any item of clothing or kit bearing any name, logo or design of any commercial entity, or to have tattooed, branded, shaved, cut, pierced, applied or fixed to, into or onto my body (including but not limited to, onto or into my hair and/or nails or onto my spectacles or contact lenses) any name, logo or design of any commercial or other entity, save as permitted under the Terms of Participation.”</a:t>
            </a:r>
          </a:p>
          <a:p>
            <a:endParaRPr lang="en-GB" sz="1600" i="1" dirty="0"/>
          </a:p>
          <a:p>
            <a:r>
              <a:rPr lang="en-GB" sz="1600" dirty="0"/>
              <a:t>(Rugby World Cup Participation Agreement 2003)</a:t>
            </a:r>
          </a:p>
        </p:txBody>
      </p:sp>
    </p:spTree>
    <p:extLst>
      <p:ext uri="{BB962C8B-B14F-4D97-AF65-F5344CB8AC3E}">
        <p14:creationId xmlns:p14="http://schemas.microsoft.com/office/powerpoint/2010/main" val="132363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22</a:t>
            </a:fld>
            <a:endParaRPr lang="en-GB" dirty="0"/>
          </a:p>
        </p:txBody>
      </p:sp>
      <p:sp>
        <p:nvSpPr>
          <p:cNvPr id="4" name="Title 3"/>
          <p:cNvSpPr>
            <a:spLocks noGrp="1"/>
          </p:cNvSpPr>
          <p:nvPr>
            <p:ph type="title"/>
          </p:nvPr>
        </p:nvSpPr>
        <p:spPr/>
        <p:txBody>
          <a:bodyPr/>
          <a:lstStyle/>
          <a:p>
            <a:pPr algn="ctr"/>
            <a:r>
              <a:rPr lang="en-GB" dirty="0"/>
              <a:t>The Number (118 118) / David Bedford 2003</a:t>
            </a: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2369" y="1205934"/>
            <a:ext cx="2421416" cy="33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488" y="1193799"/>
            <a:ext cx="1940290" cy="345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1686" y="5092505"/>
            <a:ext cx="6773594" cy="923330"/>
          </a:xfrm>
          <a:prstGeom prst="rect">
            <a:avLst/>
          </a:prstGeom>
          <a:noFill/>
        </p:spPr>
        <p:txBody>
          <a:bodyPr wrap="square" rtlCol="0">
            <a:spAutoFit/>
          </a:bodyPr>
          <a:lstStyle/>
          <a:p>
            <a:r>
              <a:rPr lang="en-GB" i="1" dirty="0"/>
              <a:t>“With limited exceptions, living persons must not be featured, caricatured or referred to in advertisements without their permission.”  </a:t>
            </a:r>
            <a:r>
              <a:rPr lang="en-GB" dirty="0"/>
              <a:t>BCAP Code, Section 6.1</a:t>
            </a:r>
          </a:p>
        </p:txBody>
      </p:sp>
    </p:spTree>
    <p:extLst>
      <p:ext uri="{BB962C8B-B14F-4D97-AF65-F5344CB8AC3E}">
        <p14:creationId xmlns:p14="http://schemas.microsoft.com/office/powerpoint/2010/main" val="300131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23</a:t>
            </a:fld>
            <a:endParaRPr lang="en-GB" dirty="0"/>
          </a:p>
        </p:txBody>
      </p:sp>
      <p:sp>
        <p:nvSpPr>
          <p:cNvPr id="4" name="Title 3"/>
          <p:cNvSpPr>
            <a:spLocks noGrp="1"/>
          </p:cNvSpPr>
          <p:nvPr>
            <p:ph type="title"/>
          </p:nvPr>
        </p:nvSpPr>
        <p:spPr/>
        <p:txBody>
          <a:bodyPr/>
          <a:lstStyle/>
          <a:p>
            <a:pPr algn="ctr"/>
            <a:r>
              <a:rPr lang="en-GB" dirty="0"/>
              <a:t>Six Nations 2007 / Jonny Wilkinson</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0167" y="2006439"/>
            <a:ext cx="8229600" cy="23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76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24</a:t>
            </a:fld>
            <a:endParaRPr lang="en-GB" dirty="0"/>
          </a:p>
        </p:txBody>
      </p:sp>
      <p:sp>
        <p:nvSpPr>
          <p:cNvPr id="4" name="Title 3"/>
          <p:cNvSpPr>
            <a:spLocks noGrp="1"/>
          </p:cNvSpPr>
          <p:nvPr>
            <p:ph type="title"/>
          </p:nvPr>
        </p:nvSpPr>
        <p:spPr>
          <a:xfrm>
            <a:off x="457200" y="466725"/>
            <a:ext cx="8229600" cy="869705"/>
          </a:xfrm>
        </p:spPr>
        <p:txBody>
          <a:bodyPr/>
          <a:lstStyle/>
          <a:p>
            <a:pPr algn="ctr"/>
            <a:r>
              <a:rPr lang="en-GB" dirty="0"/>
              <a:t>Six Nations 2007 / Jonny Wilkinson </a:t>
            </a:r>
            <a:br>
              <a:rPr lang="en-GB" dirty="0"/>
            </a:br>
            <a:r>
              <a:rPr lang="en-GB" dirty="0"/>
              <a:t>Registered CTM 3592458</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3134" y="1908083"/>
            <a:ext cx="1877731" cy="358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492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GB" sz="7200" dirty="0"/>
          </a:p>
          <a:p>
            <a:pPr marL="0" indent="0" algn="ctr">
              <a:buNone/>
            </a:pPr>
            <a:r>
              <a:rPr lang="en-GB" sz="7200" dirty="0"/>
              <a:t>event specific legislation</a:t>
            </a:r>
          </a:p>
        </p:txBody>
      </p:sp>
      <p:sp>
        <p:nvSpPr>
          <p:cNvPr id="3" name="Slide Number Placeholder 2"/>
          <p:cNvSpPr>
            <a:spLocks noGrp="1"/>
          </p:cNvSpPr>
          <p:nvPr>
            <p:ph type="sldNum" sz="quarter" idx="12"/>
          </p:nvPr>
        </p:nvSpPr>
        <p:spPr/>
        <p:txBody>
          <a:bodyPr/>
          <a:lstStyle/>
          <a:p>
            <a:fld id="{98931BEE-D62B-43F2-84A9-E03D12BE1FC7}" type="slidenum">
              <a:rPr lang="en-GB" smtClean="0"/>
              <a:pPr/>
              <a:t>25</a:t>
            </a:fld>
            <a:endParaRPr lang="en-GB" dirty="0"/>
          </a:p>
        </p:txBody>
      </p:sp>
    </p:spTree>
    <p:extLst>
      <p:ext uri="{BB962C8B-B14F-4D97-AF65-F5344CB8AC3E}">
        <p14:creationId xmlns:p14="http://schemas.microsoft.com/office/powerpoint/2010/main" val="373897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v"/>
            </a:pPr>
            <a:r>
              <a:rPr lang="en-GB" sz="2000" dirty="0"/>
              <a:t>London Olympic &amp; Paralympic Games Act 2006</a:t>
            </a:r>
          </a:p>
          <a:p>
            <a:pPr marL="0" indent="0">
              <a:buClr>
                <a:srgbClr val="6F031D"/>
              </a:buClr>
              <a:buNone/>
            </a:pPr>
            <a:r>
              <a:rPr lang="en-US" sz="2000" dirty="0"/>
              <a:t>“</a:t>
            </a:r>
            <a:r>
              <a:rPr lang="en-US" sz="2000" i="1" dirty="0"/>
              <a:t>There shall be a right, to be known as the London Olympics association right, which shall confer exclusive rights in relation to the use of any representation (of any kind) in a manner likely to suggest to the public that there is an association between the London Olympics and—</a:t>
            </a:r>
          </a:p>
          <a:p>
            <a:pPr marL="0" lvl="1" indent="0">
              <a:spcBef>
                <a:spcPts val="1000"/>
              </a:spcBef>
              <a:buNone/>
            </a:pPr>
            <a:r>
              <a:rPr lang="en-US" i="1" dirty="0"/>
              <a:t>(a) goods or services, or</a:t>
            </a:r>
          </a:p>
          <a:p>
            <a:pPr marL="0" lvl="1" indent="0">
              <a:spcBef>
                <a:spcPts val="1000"/>
              </a:spcBef>
              <a:buNone/>
            </a:pPr>
            <a:r>
              <a:rPr lang="en-US" i="1" dirty="0"/>
              <a:t>(b) a person who provides goods or services.</a:t>
            </a:r>
            <a:r>
              <a:rPr lang="en-US" dirty="0"/>
              <a:t>” </a:t>
            </a:r>
          </a:p>
          <a:p>
            <a:pPr marL="0" lvl="1" indent="0">
              <a:spcBef>
                <a:spcPts val="1000"/>
              </a:spcBef>
              <a:buNone/>
            </a:pPr>
            <a:r>
              <a:rPr lang="en-US" dirty="0"/>
              <a:t>(</a:t>
            </a:r>
            <a:r>
              <a:rPr lang="en-GB" dirty="0"/>
              <a:t>Schedule 4: The London Olympics Association Right)</a:t>
            </a:r>
          </a:p>
          <a:p>
            <a:pPr marL="0" lvl="1" indent="0">
              <a:spcBef>
                <a:spcPts val="1000"/>
              </a:spcBef>
              <a:buNone/>
            </a:pPr>
            <a:endParaRPr lang="en-GB" dirty="0"/>
          </a:p>
          <a:p>
            <a:pPr>
              <a:buFont typeface="Wingdings" panose="05000000000000000000" pitchFamily="2" charset="2"/>
              <a:buChar char="v"/>
            </a:pPr>
            <a:r>
              <a:rPr lang="en-GB" sz="2000" dirty="0"/>
              <a:t>Russia FIFA World Cup 2018: Federal Law of June 7, 2013 No. 108-FZ: Similar provisions banning the suggestion of association with FIFA or the World Cup</a:t>
            </a:r>
          </a:p>
          <a:p>
            <a:pPr marL="0" lvl="1" indent="0">
              <a:spcBef>
                <a:spcPts val="1000"/>
              </a:spcBef>
              <a:buNone/>
            </a:pPr>
            <a:endParaRPr lang="en-US"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26</a:t>
            </a:fld>
            <a:endParaRPr lang="en-GB" dirty="0"/>
          </a:p>
        </p:txBody>
      </p:sp>
      <p:sp>
        <p:nvSpPr>
          <p:cNvPr id="4" name="Title 3"/>
          <p:cNvSpPr>
            <a:spLocks noGrp="1"/>
          </p:cNvSpPr>
          <p:nvPr>
            <p:ph type="title"/>
          </p:nvPr>
        </p:nvSpPr>
        <p:spPr/>
        <p:txBody>
          <a:bodyPr/>
          <a:lstStyle/>
          <a:p>
            <a:pPr algn="ctr"/>
            <a:r>
              <a:rPr lang="en-GB" dirty="0"/>
              <a:t>Event Specific Legislation	</a:t>
            </a:r>
          </a:p>
        </p:txBody>
      </p:sp>
    </p:spTree>
    <p:extLst>
      <p:ext uri="{BB962C8B-B14F-4D97-AF65-F5344CB8AC3E}">
        <p14:creationId xmlns:p14="http://schemas.microsoft.com/office/powerpoint/2010/main" val="1795033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lnSpc>
                <a:spcPct val="100000"/>
              </a:lnSpc>
              <a:buFont typeface="Wingdings" panose="05000000000000000000" pitchFamily="2" charset="2"/>
              <a:buChar char="v"/>
            </a:pPr>
            <a:r>
              <a:rPr lang="en-US" sz="2100" dirty="0"/>
              <a:t>“</a:t>
            </a:r>
            <a:r>
              <a:rPr lang="en-US" sz="2100" i="1" dirty="0"/>
              <a:t>(1) For the purpose of considering whether a person has infringed the London Olympics association right a court may, in particular, take account of his use of a combination of expressions of a kind specified in sub-paragraph (2). </a:t>
            </a:r>
          </a:p>
          <a:p>
            <a:pPr marL="0" indent="0">
              <a:spcBef>
                <a:spcPct val="20000"/>
              </a:spcBef>
              <a:buClr>
                <a:srgbClr val="6F031D"/>
              </a:buClr>
              <a:buNone/>
            </a:pPr>
            <a:r>
              <a:rPr lang="en-US" sz="2100" i="1" dirty="0"/>
              <a:t>	</a:t>
            </a:r>
          </a:p>
          <a:p>
            <a:pPr marL="342900" indent="-342900">
              <a:spcBef>
                <a:spcPct val="20000"/>
              </a:spcBef>
              <a:buClr>
                <a:srgbClr val="6F031D"/>
              </a:buClr>
              <a:buFont typeface="Wingdings" pitchFamily="2" charset="2"/>
              <a:buNone/>
            </a:pPr>
            <a:r>
              <a:rPr lang="en-US" sz="2100" i="1" dirty="0"/>
              <a:t>	</a:t>
            </a:r>
            <a:r>
              <a:rPr lang="en-US" sz="2100" dirty="0"/>
              <a:t>(</a:t>
            </a:r>
            <a:r>
              <a:rPr lang="en-US" sz="2100" i="1" dirty="0"/>
              <a:t>2)The combinations referred to in sub-paragraph (1) are combinations of—</a:t>
            </a:r>
          </a:p>
          <a:p>
            <a:pPr marL="342900" indent="-342900"/>
            <a:endParaRPr lang="en-US" sz="2100" i="1" dirty="0"/>
          </a:p>
          <a:p>
            <a:pPr marL="0" indent="0">
              <a:buNone/>
            </a:pPr>
            <a:r>
              <a:rPr lang="en-US" sz="2100" i="1" dirty="0"/>
              <a:t>	(a) any of the expressions in the first group, with</a:t>
            </a:r>
          </a:p>
          <a:p>
            <a:pPr marL="342900" indent="-342900"/>
            <a:endParaRPr lang="en-US" sz="2100" i="1" dirty="0"/>
          </a:p>
          <a:p>
            <a:pPr marL="0" indent="0">
              <a:buNone/>
            </a:pPr>
            <a:r>
              <a:rPr lang="en-US" sz="2100" i="1" dirty="0"/>
              <a:t>	(b) any of the expressions in the second group or any of the other 	expressions in the first group.</a:t>
            </a:r>
            <a:r>
              <a:rPr lang="en-US" sz="2100" dirty="0"/>
              <a:t>”</a:t>
            </a:r>
          </a:p>
          <a:p>
            <a:pPr marL="0" indent="0">
              <a:spcBef>
                <a:spcPct val="20000"/>
              </a:spcBef>
              <a:buClr>
                <a:srgbClr val="6F031D"/>
              </a:buClr>
              <a:buNone/>
            </a:pPr>
            <a:r>
              <a:rPr lang="en-US" sz="2100" dirty="0"/>
              <a:t> </a:t>
            </a:r>
            <a:endParaRPr lang="en-GB" sz="2100" dirty="0"/>
          </a:p>
          <a:p>
            <a:pPr>
              <a:buFont typeface="Wingdings" panose="05000000000000000000" pitchFamily="2" charset="2"/>
              <a:buChar char="v"/>
            </a:pPr>
            <a:r>
              <a:rPr lang="en-US" sz="2100" dirty="0"/>
              <a:t>First group: “games”, “Two Thousand and Twelve”, “2012” and “twenty twelve”</a:t>
            </a:r>
            <a:r>
              <a:rPr lang="en-GB" sz="2100" dirty="0"/>
              <a:t> </a:t>
            </a:r>
          </a:p>
          <a:p>
            <a:pPr>
              <a:buFont typeface="Wingdings" panose="05000000000000000000" pitchFamily="2" charset="2"/>
              <a:buChar char="v"/>
            </a:pPr>
            <a:endParaRPr lang="en-GB" sz="2100" dirty="0"/>
          </a:p>
          <a:p>
            <a:pPr>
              <a:buFont typeface="Wingdings" panose="05000000000000000000" pitchFamily="2" charset="2"/>
              <a:buChar char="v"/>
            </a:pPr>
            <a:r>
              <a:rPr lang="en-GB" sz="2100" dirty="0"/>
              <a:t>Second group: “</a:t>
            </a:r>
            <a:r>
              <a:rPr lang="en-US" sz="2100" dirty="0"/>
              <a:t>gold”, “silver”, “bronze”, “London”, “medals”, “sponsor”, and “summer”.</a:t>
            </a:r>
          </a:p>
          <a:p>
            <a:pPr>
              <a:buFont typeface="Wingdings" panose="05000000000000000000" pitchFamily="2" charset="2"/>
              <a:buChar char="v"/>
            </a:pPr>
            <a:endParaRPr lang="en-GB" sz="2000" dirty="0"/>
          </a:p>
          <a:p>
            <a:pPr marL="0" lvl="1" indent="0">
              <a:spcBef>
                <a:spcPts val="1000"/>
              </a:spcBef>
              <a:buNone/>
            </a:pPr>
            <a:endParaRPr lang="en-US"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27</a:t>
            </a:fld>
            <a:endParaRPr lang="en-GB" dirty="0"/>
          </a:p>
        </p:txBody>
      </p:sp>
      <p:sp>
        <p:nvSpPr>
          <p:cNvPr id="4" name="Title 3"/>
          <p:cNvSpPr>
            <a:spLocks noGrp="1"/>
          </p:cNvSpPr>
          <p:nvPr>
            <p:ph type="title"/>
          </p:nvPr>
        </p:nvSpPr>
        <p:spPr/>
        <p:txBody>
          <a:bodyPr/>
          <a:lstStyle/>
          <a:p>
            <a:pPr algn="ctr" eaLnBrk="0" hangingPunct="0">
              <a:lnSpc>
                <a:spcPct val="75000"/>
              </a:lnSpc>
              <a:spcBef>
                <a:spcPct val="50000"/>
              </a:spcBef>
            </a:pPr>
            <a:r>
              <a:rPr lang="en-GB" sz="2800" dirty="0"/>
              <a:t>London Olympics Association Right: </a:t>
            </a:r>
            <a:br>
              <a:rPr lang="en-GB" sz="2800" dirty="0"/>
            </a:br>
            <a:r>
              <a:rPr lang="en-GB" sz="2800" dirty="0"/>
              <a:t>“Combination of Expressions”</a:t>
            </a:r>
            <a:br>
              <a:rPr lang="en-GB" sz="2800" dirty="0"/>
            </a:br>
            <a:r>
              <a:rPr lang="en-GB" dirty="0"/>
              <a:t>	</a:t>
            </a:r>
          </a:p>
        </p:txBody>
      </p:sp>
    </p:spTree>
    <p:extLst>
      <p:ext uri="{BB962C8B-B14F-4D97-AF65-F5344CB8AC3E}">
        <p14:creationId xmlns:p14="http://schemas.microsoft.com/office/powerpoint/2010/main" val="123111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GB" dirty="0"/>
              <a:t>Lululemon </a:t>
            </a:r>
          </a:p>
        </p:txBody>
      </p:sp>
      <p:sp>
        <p:nvSpPr>
          <p:cNvPr id="3" name="Slide Number Placeholder 2"/>
          <p:cNvSpPr>
            <a:spLocks noGrp="1"/>
          </p:cNvSpPr>
          <p:nvPr>
            <p:ph type="sldNum" sz="quarter" idx="12"/>
          </p:nvPr>
        </p:nvSpPr>
        <p:spPr/>
        <p:txBody>
          <a:bodyPr/>
          <a:lstStyle/>
          <a:p>
            <a:fld id="{98931BEE-D62B-43F2-84A9-E03D12BE1FC7}" type="slidenum">
              <a:rPr lang="en-GB" smtClean="0"/>
              <a:pPr/>
              <a:t>28</a:t>
            </a:fld>
            <a:endParaRPr lang="en-GB" dirty="0"/>
          </a:p>
        </p:txBody>
      </p:sp>
      <p:sp>
        <p:nvSpPr>
          <p:cNvPr id="4" name="Title 3"/>
          <p:cNvSpPr>
            <a:spLocks noGrp="1"/>
          </p:cNvSpPr>
          <p:nvPr>
            <p:ph type="title"/>
          </p:nvPr>
        </p:nvSpPr>
        <p:spPr/>
        <p:txBody>
          <a:bodyPr/>
          <a:lstStyle/>
          <a:p>
            <a:pPr algn="ctr"/>
            <a:r>
              <a:rPr lang="en-GB" dirty="0"/>
              <a:t>Winter Olympic Games:  Vancouver 2010</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565" y="1666045"/>
            <a:ext cx="4576469" cy="304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09577" y="4923691"/>
            <a:ext cx="6534443" cy="1323439"/>
          </a:xfrm>
          <a:prstGeom prst="rect">
            <a:avLst/>
          </a:prstGeom>
          <a:noFill/>
        </p:spPr>
        <p:txBody>
          <a:bodyPr wrap="square" rtlCol="0">
            <a:spAutoFit/>
          </a:bodyPr>
          <a:lstStyle/>
          <a:p>
            <a:r>
              <a:rPr lang="en-GB" sz="1600" i="1" dirty="0"/>
              <a:t>“We expected better sportsmanship from a local Canadian company than to produce a clothing line that attempts to profit the Games but doesn’t support the Games or the success of the Canadian Olympic team” </a:t>
            </a:r>
            <a:r>
              <a:rPr lang="en-GB" sz="1600" dirty="0"/>
              <a:t>(Bill Cooper, Vanco’s director or commercial rights management)</a:t>
            </a:r>
          </a:p>
        </p:txBody>
      </p:sp>
    </p:spTree>
    <p:extLst>
      <p:ext uri="{BB962C8B-B14F-4D97-AF65-F5344CB8AC3E}">
        <p14:creationId xmlns:p14="http://schemas.microsoft.com/office/powerpoint/2010/main" val="15628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29</a:t>
            </a:fld>
            <a:endParaRPr lang="en-GB" dirty="0"/>
          </a:p>
        </p:txBody>
      </p:sp>
      <p:sp>
        <p:nvSpPr>
          <p:cNvPr id="4" name="Title 3"/>
          <p:cNvSpPr>
            <a:spLocks noGrp="1"/>
          </p:cNvSpPr>
          <p:nvPr>
            <p:ph type="title"/>
          </p:nvPr>
        </p:nvSpPr>
        <p:spPr/>
        <p:txBody>
          <a:bodyPr/>
          <a:lstStyle/>
          <a:p>
            <a:pPr algn="ctr"/>
            <a:r>
              <a:rPr lang="en-GB" dirty="0"/>
              <a:t>Olympic Games:  London 2012</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7580" y="1205369"/>
            <a:ext cx="4718988" cy="344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9505" y="2085534"/>
            <a:ext cx="2569332" cy="180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850" y="2831030"/>
            <a:ext cx="1925705" cy="77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6681" y="5060981"/>
            <a:ext cx="6295292" cy="1200329"/>
          </a:xfrm>
          <a:prstGeom prst="rect">
            <a:avLst/>
          </a:prstGeom>
          <a:noFill/>
        </p:spPr>
        <p:txBody>
          <a:bodyPr wrap="square" rtlCol="0">
            <a:spAutoFit/>
          </a:bodyPr>
          <a:lstStyle/>
          <a:p>
            <a:pPr marL="285750" indent="-285750">
              <a:buFont typeface="Wingdings" panose="05000000000000000000" pitchFamily="2" charset="2"/>
              <a:buChar char="v"/>
            </a:pPr>
            <a:r>
              <a:rPr lang="en-GB" dirty="0"/>
              <a:t>LOCOG ordered JCDecaux to take the posters down</a:t>
            </a:r>
          </a:p>
          <a:p>
            <a:pPr marL="285750" indent="-285750">
              <a:buFont typeface="Wingdings" panose="05000000000000000000" pitchFamily="2" charset="2"/>
              <a:buChar char="v"/>
            </a:pPr>
            <a:r>
              <a:rPr lang="en-GB" dirty="0"/>
              <a:t>Paddy Power threatened to seek a declaration of non-infringement </a:t>
            </a:r>
          </a:p>
          <a:p>
            <a:pPr marL="285750" indent="-285750">
              <a:buFont typeface="Wingdings" panose="05000000000000000000" pitchFamily="2" charset="2"/>
              <a:buChar char="v"/>
            </a:pPr>
            <a:r>
              <a:rPr lang="en-GB" dirty="0"/>
              <a:t>LOCOG decided to allow the campaign to run</a:t>
            </a:r>
          </a:p>
        </p:txBody>
      </p:sp>
    </p:spTree>
    <p:extLst>
      <p:ext uri="{BB962C8B-B14F-4D97-AF65-F5344CB8AC3E}">
        <p14:creationId xmlns:p14="http://schemas.microsoft.com/office/powerpoint/2010/main" val="15425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GB" sz="7200" dirty="0"/>
          </a:p>
          <a:p>
            <a:pPr marL="0" indent="0" algn="ctr">
              <a:buNone/>
            </a:pPr>
            <a:r>
              <a:rPr lang="en-GB" sz="7200" dirty="0"/>
              <a:t>a bit of background</a:t>
            </a:r>
          </a:p>
        </p:txBody>
      </p:sp>
      <p:sp>
        <p:nvSpPr>
          <p:cNvPr id="3" name="Slide Number Placeholder 2"/>
          <p:cNvSpPr>
            <a:spLocks noGrp="1"/>
          </p:cNvSpPr>
          <p:nvPr>
            <p:ph type="sldNum" sz="quarter" idx="12"/>
          </p:nvPr>
        </p:nvSpPr>
        <p:spPr/>
        <p:txBody>
          <a:bodyPr/>
          <a:lstStyle/>
          <a:p>
            <a:fld id="{98931BEE-D62B-43F2-84A9-E03D12BE1FC7}" type="slidenum">
              <a:rPr lang="en-GB" smtClean="0"/>
              <a:pPr/>
              <a:t>3</a:t>
            </a:fld>
            <a:endParaRPr lang="en-GB" dirty="0"/>
          </a:p>
        </p:txBody>
      </p:sp>
    </p:spTree>
    <p:extLst>
      <p:ext uri="{BB962C8B-B14F-4D97-AF65-F5344CB8AC3E}">
        <p14:creationId xmlns:p14="http://schemas.microsoft.com/office/powerpoint/2010/main" val="249339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30</a:t>
            </a:fld>
            <a:endParaRPr lang="en-GB" dirty="0"/>
          </a:p>
        </p:txBody>
      </p:sp>
      <p:sp>
        <p:nvSpPr>
          <p:cNvPr id="4" name="Title 3"/>
          <p:cNvSpPr>
            <a:spLocks noGrp="1"/>
          </p:cNvSpPr>
          <p:nvPr>
            <p:ph type="title"/>
          </p:nvPr>
        </p:nvSpPr>
        <p:spPr/>
        <p:txBody>
          <a:bodyPr/>
          <a:lstStyle/>
          <a:p>
            <a:pPr algn="ctr"/>
            <a:r>
              <a:rPr lang="en-GB" dirty="0"/>
              <a:t>FIFA World Cup:  South Africa 2010</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90681" y="969549"/>
            <a:ext cx="5097909" cy="288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12874" y="4093699"/>
            <a:ext cx="7237828" cy="1815882"/>
          </a:xfrm>
          <a:prstGeom prst="rect">
            <a:avLst/>
          </a:prstGeom>
          <a:noFill/>
        </p:spPr>
        <p:txBody>
          <a:bodyPr wrap="square" rtlCol="0">
            <a:spAutoFit/>
          </a:bodyPr>
          <a:lstStyle/>
          <a:p>
            <a:r>
              <a:rPr lang="en-GB" sz="1400" i="1" dirty="0"/>
              <a:t>FIFA v Eastwood Tavern</a:t>
            </a:r>
            <a:r>
              <a:rPr lang="en-GB" sz="1400" dirty="0"/>
              <a:t>, High Court of South Africa (Gautenm North Pretoria), 14 May 2009</a:t>
            </a:r>
          </a:p>
          <a:p>
            <a:endParaRPr lang="en-GB" sz="1400" dirty="0"/>
          </a:p>
          <a:p>
            <a:r>
              <a:rPr lang="en-GB" sz="1400" dirty="0"/>
              <a:t>Injunction granted preventing Eastwood Tavern from using WORLD CUP 2010, SOUTH AFRICA 2010 and TWENTY TEN SOUTH AFRICA in relation to restaurant or entertainment services and/or from competing unlawfully with FIFA by obtaining special promotional benefit from or associating its business with the 2010 FIFA World Cup in contravention of s15A of the Merchandise Marks Act 1941 (as amended).</a:t>
            </a:r>
          </a:p>
        </p:txBody>
      </p:sp>
    </p:spTree>
    <p:extLst>
      <p:ext uri="{BB962C8B-B14F-4D97-AF65-F5344CB8AC3E}">
        <p14:creationId xmlns:p14="http://schemas.microsoft.com/office/powerpoint/2010/main" val="10415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146" y="3892749"/>
            <a:ext cx="4680000" cy="626532"/>
          </a:xfrm>
        </p:spPr>
        <p:txBody>
          <a:bodyPr/>
          <a:lstStyle/>
          <a:p>
            <a:r>
              <a:rPr lang="en-GB" sz="7200" dirty="0"/>
              <a:t>thanks for listening	</a:t>
            </a:r>
          </a:p>
        </p:txBody>
      </p:sp>
    </p:spTree>
    <p:extLst>
      <p:ext uri="{BB962C8B-B14F-4D97-AF65-F5344CB8AC3E}">
        <p14:creationId xmlns:p14="http://schemas.microsoft.com/office/powerpoint/2010/main" val="3102633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buFont typeface="Wingdings" panose="05000000000000000000" pitchFamily="2" charset="2"/>
              <a:buChar char="v"/>
            </a:pPr>
            <a:r>
              <a:rPr lang="en-GB" dirty="0"/>
              <a:t> Trade Mark Infringement </a:t>
            </a:r>
          </a:p>
          <a:p>
            <a:pPr>
              <a:buFont typeface="Wingdings" panose="05000000000000000000" pitchFamily="2" charset="2"/>
              <a:buChar char="v"/>
            </a:pPr>
            <a:endParaRPr lang="en-GB" dirty="0"/>
          </a:p>
          <a:p>
            <a:pPr>
              <a:buFont typeface="Wingdings" panose="05000000000000000000" pitchFamily="2" charset="2"/>
              <a:buChar char="v"/>
            </a:pPr>
            <a:r>
              <a:rPr lang="en-GB" dirty="0"/>
              <a:t> Passing Off </a:t>
            </a:r>
          </a:p>
          <a:p>
            <a:pPr>
              <a:buFont typeface="Wingdings" panose="05000000000000000000" pitchFamily="2" charset="2"/>
              <a:buChar char="v"/>
            </a:pPr>
            <a:endParaRPr lang="en-GB" dirty="0"/>
          </a:p>
          <a:p>
            <a:pPr>
              <a:buFont typeface="Wingdings" panose="05000000000000000000" pitchFamily="2" charset="2"/>
              <a:buChar char="v"/>
            </a:pPr>
            <a:r>
              <a:rPr lang="en-GB" dirty="0"/>
              <a:t> Copyright</a:t>
            </a:r>
          </a:p>
          <a:p>
            <a:pPr>
              <a:buFont typeface="Wingdings" panose="05000000000000000000" pitchFamily="2" charset="2"/>
              <a:buChar char="v"/>
            </a:pPr>
            <a:endParaRPr lang="en-GB" dirty="0"/>
          </a:p>
          <a:p>
            <a:pPr>
              <a:buFont typeface="Wingdings" panose="05000000000000000000" pitchFamily="2" charset="2"/>
              <a:buChar char="v"/>
            </a:pPr>
            <a:r>
              <a:rPr lang="en-GB" dirty="0"/>
              <a:t> Marketing Codes:</a:t>
            </a:r>
          </a:p>
          <a:p>
            <a:pPr marL="342900" indent="-342900">
              <a:spcBef>
                <a:spcPct val="20000"/>
              </a:spcBef>
              <a:buClr>
                <a:srgbClr val="6F031D"/>
              </a:buClr>
              <a:buFont typeface="Wingdings" pitchFamily="2" charset="2"/>
              <a:buNone/>
            </a:pPr>
            <a:endParaRPr lang="en-GB" dirty="0"/>
          </a:p>
          <a:p>
            <a:pPr marL="342900" indent="-342900">
              <a:spcBef>
                <a:spcPct val="20000"/>
              </a:spcBef>
              <a:buClr>
                <a:srgbClr val="6F031D"/>
              </a:buClr>
              <a:buFont typeface="Wingdings" pitchFamily="2" charset="2"/>
              <a:buNone/>
            </a:pPr>
            <a:r>
              <a:rPr lang="en-GB" dirty="0"/>
              <a:t>	- Non-Broadcast: The British Code of Advertising, Sales Promotion and Direct Marketing</a:t>
            </a:r>
          </a:p>
          <a:p>
            <a:pPr marL="342900" indent="-342900">
              <a:spcBef>
                <a:spcPct val="20000"/>
              </a:spcBef>
              <a:buClr>
                <a:srgbClr val="6F031D"/>
              </a:buClr>
              <a:buFont typeface="Wingdings" pitchFamily="2" charset="2"/>
              <a:buNone/>
            </a:pPr>
            <a:endParaRPr lang="en-GB" dirty="0"/>
          </a:p>
          <a:p>
            <a:pPr marL="342900" indent="-342900">
              <a:spcBef>
                <a:spcPct val="20000"/>
              </a:spcBef>
              <a:buClr>
                <a:srgbClr val="6F031D"/>
              </a:buClr>
              <a:buFont typeface="Wingdings" pitchFamily="2" charset="2"/>
              <a:buNone/>
            </a:pPr>
            <a:r>
              <a:rPr lang="en-GB" dirty="0"/>
              <a:t>	- Broadcast: The BCAP Code</a:t>
            </a:r>
          </a:p>
          <a:p>
            <a:pPr marL="0" indent="0">
              <a:buNone/>
            </a:pPr>
            <a:r>
              <a:rPr lang="en-GB" dirty="0"/>
              <a:t>	</a:t>
            </a:r>
          </a:p>
          <a:p>
            <a:pPr marL="342900" indent="-342900">
              <a:spcBef>
                <a:spcPct val="20000"/>
              </a:spcBef>
              <a:buClr>
                <a:srgbClr val="6F031D"/>
              </a:buClr>
              <a:buFont typeface="Wingdings" pitchFamily="2" charset="2"/>
              <a:buChar char="v"/>
            </a:pPr>
            <a:endParaRPr lang="en-GB" dirty="0"/>
          </a:p>
          <a:p>
            <a:pPr marL="342900" indent="-342900">
              <a:spcBef>
                <a:spcPct val="20000"/>
              </a:spcBef>
              <a:buClr>
                <a:srgbClr val="6F031D"/>
              </a:buClr>
              <a:buFont typeface="Wingdings" pitchFamily="2" charset="2"/>
              <a:buChar char="v"/>
            </a:pPr>
            <a:endParaRPr lang="en-GB" dirty="0"/>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4</a:t>
            </a:fld>
            <a:endParaRPr lang="en-GB" dirty="0"/>
          </a:p>
        </p:txBody>
      </p:sp>
      <p:sp>
        <p:nvSpPr>
          <p:cNvPr id="4" name="Title 3"/>
          <p:cNvSpPr>
            <a:spLocks noGrp="1"/>
          </p:cNvSpPr>
          <p:nvPr>
            <p:ph type="title"/>
          </p:nvPr>
        </p:nvSpPr>
        <p:spPr/>
        <p:txBody>
          <a:bodyPr/>
          <a:lstStyle/>
          <a:p>
            <a:pPr algn="ctr"/>
            <a:r>
              <a:rPr lang="en-GB" dirty="0"/>
              <a:t>UK Causes of Action and Quasi-legal Redress </a:t>
            </a:r>
          </a:p>
        </p:txBody>
      </p:sp>
    </p:spTree>
    <p:extLst>
      <p:ext uri="{BB962C8B-B14F-4D97-AF65-F5344CB8AC3E}">
        <p14:creationId xmlns:p14="http://schemas.microsoft.com/office/powerpoint/2010/main" val="200618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GB" sz="7200" dirty="0"/>
          </a:p>
          <a:p>
            <a:pPr marL="0" indent="0" algn="ctr">
              <a:buNone/>
            </a:pPr>
            <a:r>
              <a:rPr lang="en-GB" sz="7200" dirty="0"/>
              <a:t>some important cases</a:t>
            </a:r>
          </a:p>
        </p:txBody>
      </p:sp>
      <p:sp>
        <p:nvSpPr>
          <p:cNvPr id="3" name="Slide Number Placeholder 2"/>
          <p:cNvSpPr>
            <a:spLocks noGrp="1"/>
          </p:cNvSpPr>
          <p:nvPr>
            <p:ph type="sldNum" sz="quarter" idx="12"/>
          </p:nvPr>
        </p:nvSpPr>
        <p:spPr/>
        <p:txBody>
          <a:bodyPr/>
          <a:lstStyle/>
          <a:p>
            <a:fld id="{98931BEE-D62B-43F2-84A9-E03D12BE1FC7}" type="slidenum">
              <a:rPr lang="en-GB" smtClean="0"/>
              <a:pPr/>
              <a:t>5</a:t>
            </a:fld>
            <a:endParaRPr lang="en-GB" dirty="0"/>
          </a:p>
        </p:txBody>
      </p:sp>
    </p:spTree>
    <p:extLst>
      <p:ext uri="{BB962C8B-B14F-4D97-AF65-F5344CB8AC3E}">
        <p14:creationId xmlns:p14="http://schemas.microsoft.com/office/powerpoint/2010/main" val="155122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anose="05000000000000000000" pitchFamily="2" charset="2"/>
              <a:buChar char="v"/>
            </a:pPr>
            <a:r>
              <a:rPr lang="en-GB" dirty="0"/>
              <a:t>Trade Mark infringement: Arsenal Football Club Plc v Matthew Reed Case C-206/01	</a:t>
            </a:r>
          </a:p>
          <a:p>
            <a:pPr marL="0" indent="0">
              <a:buNone/>
            </a:pPr>
            <a:r>
              <a:rPr lang="en-GB" dirty="0"/>
              <a:t>	</a:t>
            </a:r>
          </a:p>
          <a:p>
            <a:pPr>
              <a:buFont typeface="Wingdings" panose="05000000000000000000" pitchFamily="2" charset="2"/>
              <a:buChar char="v"/>
            </a:pPr>
            <a:r>
              <a:rPr lang="en-GB" dirty="0"/>
              <a:t>Passing Off: Edmund Irvine v Talksport Ltd [2002] EWHC 367 (Ch)</a:t>
            </a:r>
          </a:p>
          <a:p>
            <a:pPr>
              <a:buFont typeface="Wingdings" panose="05000000000000000000" pitchFamily="2" charset="2"/>
              <a:buChar char="v"/>
            </a:pPr>
            <a:endParaRPr lang="en-GB" dirty="0"/>
          </a:p>
          <a:p>
            <a:pPr>
              <a:buFont typeface="Wingdings" panose="05000000000000000000" pitchFamily="2" charset="2"/>
              <a:buChar char="v"/>
            </a:pPr>
            <a:r>
              <a:rPr lang="en-GB" dirty="0"/>
              <a:t>Copyright: The Football Association Premier League &amp; Others v Panini (UK) Limited [2002] EWHC 2779 (Ch)</a:t>
            </a:r>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6</a:t>
            </a:fld>
            <a:endParaRPr lang="en-GB" dirty="0"/>
          </a:p>
        </p:txBody>
      </p:sp>
      <p:sp>
        <p:nvSpPr>
          <p:cNvPr id="4" name="Title 3"/>
          <p:cNvSpPr>
            <a:spLocks noGrp="1"/>
          </p:cNvSpPr>
          <p:nvPr>
            <p:ph type="title"/>
          </p:nvPr>
        </p:nvSpPr>
        <p:spPr/>
        <p:txBody>
          <a:bodyPr/>
          <a:lstStyle/>
          <a:p>
            <a:pPr algn="ctr"/>
            <a:r>
              <a:rPr lang="en-GB" dirty="0"/>
              <a:t>Some Important Cases </a:t>
            </a:r>
          </a:p>
        </p:txBody>
      </p:sp>
    </p:spTree>
    <p:extLst>
      <p:ext uri="{BB962C8B-B14F-4D97-AF65-F5344CB8AC3E}">
        <p14:creationId xmlns:p14="http://schemas.microsoft.com/office/powerpoint/2010/main" val="33853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9222" y="1366191"/>
            <a:ext cx="8297578" cy="4706325"/>
          </a:xfrm>
        </p:spPr>
        <p:txBody>
          <a:bodyPr>
            <a:normAutofit/>
          </a:bodyPr>
          <a:lstStyle/>
          <a:p>
            <a:pPr>
              <a:buFont typeface="Wingdings" panose="05000000000000000000" pitchFamily="2" charset="2"/>
              <a:buChar char="v"/>
            </a:pPr>
            <a:endParaRPr lang="en-GB" i="1" dirty="0"/>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7</a:t>
            </a:fld>
            <a:endParaRPr lang="en-GB" dirty="0"/>
          </a:p>
        </p:txBody>
      </p:sp>
      <p:sp>
        <p:nvSpPr>
          <p:cNvPr id="4" name="Title 3"/>
          <p:cNvSpPr>
            <a:spLocks noGrp="1"/>
          </p:cNvSpPr>
          <p:nvPr>
            <p:ph type="title"/>
          </p:nvPr>
        </p:nvSpPr>
        <p:spPr/>
        <p:txBody>
          <a:bodyPr/>
          <a:lstStyle/>
          <a:p>
            <a:pPr algn="ctr"/>
            <a:r>
              <a:rPr lang="en-GB" dirty="0"/>
              <a:t>Arsenal Football Club Plc v </a:t>
            </a:r>
            <a:br>
              <a:rPr lang="en-GB" dirty="0"/>
            </a:br>
            <a:r>
              <a:rPr lang="en-GB" dirty="0"/>
              <a:t>Matthew Reed Case C-206/01 </a:t>
            </a:r>
          </a:p>
        </p:txBody>
      </p:sp>
      <p:pic>
        <p:nvPicPr>
          <p:cNvPr id="2050" name="Picture 2" descr="Image result for matthew reed arsenal">
            <a:extLst>
              <a:ext uri="{FF2B5EF4-FFF2-40B4-BE49-F238E27FC236}">
                <a16:creationId xmlns:a16="http://schemas.microsoft.com/office/drawing/2014/main" id="{9101DBF5-5F24-4A8D-8A34-E471D27BF0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235" y="1477147"/>
            <a:ext cx="6084545" cy="429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51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buFont typeface="Wingdings" panose="05000000000000000000" pitchFamily="2" charset="2"/>
              <a:buChar char="v"/>
            </a:pPr>
            <a:r>
              <a:rPr lang="en-GB" dirty="0"/>
              <a:t>Matthew Reed had been selling Arsenal FC merchandise since 1970 including items displaying marks registered by the club. </a:t>
            </a:r>
          </a:p>
          <a:p>
            <a:pPr marL="0" indent="0">
              <a:buNone/>
            </a:pPr>
            <a:endParaRPr lang="en-GB" dirty="0"/>
          </a:p>
          <a:p>
            <a:pPr>
              <a:buFont typeface="Wingdings" panose="05000000000000000000" pitchFamily="2" charset="2"/>
              <a:buChar char="v"/>
            </a:pPr>
            <a:r>
              <a:rPr lang="en-GB" dirty="0"/>
              <a:t>Arsenal FC sued for passing off and trade mark infringement. 	</a:t>
            </a:r>
          </a:p>
          <a:p>
            <a:pPr>
              <a:buFont typeface="Wingdings" panose="05000000000000000000" pitchFamily="2" charset="2"/>
              <a:buChar char="v"/>
            </a:pPr>
            <a:r>
              <a:rPr lang="en-GB" dirty="0"/>
              <a:t>High Court asked ECJ: </a:t>
            </a:r>
            <a:r>
              <a:rPr lang="en-GB" i="1" dirty="0"/>
              <a:t>“does the third party have a defence to infringement on the ground that the use complained of does not indicate trade origin?”</a:t>
            </a:r>
          </a:p>
          <a:p>
            <a:pPr>
              <a:buFont typeface="Wingdings" panose="05000000000000000000" pitchFamily="2" charset="2"/>
              <a:buChar char="v"/>
            </a:pPr>
            <a:endParaRPr lang="en-GB" i="1" dirty="0"/>
          </a:p>
          <a:p>
            <a:pPr>
              <a:buFont typeface="Wingdings" panose="05000000000000000000" pitchFamily="2" charset="2"/>
              <a:buChar char="v"/>
            </a:pPr>
            <a:r>
              <a:rPr lang="en-GB" i="1" dirty="0"/>
              <a:t>ECJ: “Once it has been found that, in the present case, the use of the sign in question by the third party is liable to affect the guarantee of origin of the goods and that the trade mark proprietor must be able to prevent this, </a:t>
            </a:r>
            <a:r>
              <a:rPr lang="en-GB" i="1" u="sng" dirty="0"/>
              <a:t>it is immaterial</a:t>
            </a:r>
            <a:r>
              <a:rPr lang="en-GB" i="1" dirty="0"/>
              <a:t> that in the context of </a:t>
            </a:r>
            <a:r>
              <a:rPr lang="en-GB" i="1" u="sng" dirty="0"/>
              <a:t>that use the sign is perceived as a badge of support for or loyalty or affiliation</a:t>
            </a:r>
            <a:r>
              <a:rPr lang="en-GB" i="1" dirty="0"/>
              <a:t> to the proprietor of the mark.”</a:t>
            </a:r>
          </a:p>
          <a:p>
            <a:pPr>
              <a:buFont typeface="Wingdings" panose="05000000000000000000" pitchFamily="2" charset="2"/>
              <a:buChar char="v"/>
            </a:pPr>
            <a:endParaRPr lang="en-GB" i="1" dirty="0"/>
          </a:p>
          <a:p>
            <a:pPr>
              <a:buFont typeface="Wingdings" panose="05000000000000000000" pitchFamily="2" charset="2"/>
              <a:buChar char="v"/>
            </a:pPr>
            <a:endParaRPr lang="en-GB" i="1" dirty="0"/>
          </a:p>
          <a:p>
            <a:pPr>
              <a:buFont typeface="Wingdings" panose="05000000000000000000" pitchFamily="2" charset="2"/>
              <a:buChar char="v"/>
            </a:pPr>
            <a:endParaRPr lang="en-GB" dirty="0"/>
          </a:p>
        </p:txBody>
      </p:sp>
      <p:sp>
        <p:nvSpPr>
          <p:cNvPr id="3" name="Slide Number Placeholder 2"/>
          <p:cNvSpPr>
            <a:spLocks noGrp="1"/>
          </p:cNvSpPr>
          <p:nvPr>
            <p:ph type="sldNum" sz="quarter" idx="12"/>
          </p:nvPr>
        </p:nvSpPr>
        <p:spPr/>
        <p:txBody>
          <a:bodyPr/>
          <a:lstStyle/>
          <a:p>
            <a:fld id="{98931BEE-D62B-43F2-84A9-E03D12BE1FC7}" type="slidenum">
              <a:rPr lang="en-GB" smtClean="0"/>
              <a:pPr/>
              <a:t>8</a:t>
            </a:fld>
            <a:endParaRPr lang="en-GB" dirty="0"/>
          </a:p>
        </p:txBody>
      </p:sp>
      <p:sp>
        <p:nvSpPr>
          <p:cNvPr id="4" name="Title 3"/>
          <p:cNvSpPr>
            <a:spLocks noGrp="1"/>
          </p:cNvSpPr>
          <p:nvPr>
            <p:ph type="title"/>
          </p:nvPr>
        </p:nvSpPr>
        <p:spPr/>
        <p:txBody>
          <a:bodyPr/>
          <a:lstStyle/>
          <a:p>
            <a:pPr algn="ctr"/>
            <a:r>
              <a:rPr lang="en-GB" dirty="0"/>
              <a:t>Arsenal Football Club Plc v </a:t>
            </a:r>
            <a:br>
              <a:rPr lang="en-GB" dirty="0"/>
            </a:br>
            <a:r>
              <a:rPr lang="en-GB" dirty="0"/>
              <a:t>Matthew Reed Case C-206/01 </a:t>
            </a:r>
          </a:p>
        </p:txBody>
      </p:sp>
    </p:spTree>
    <p:extLst>
      <p:ext uri="{BB962C8B-B14F-4D97-AF65-F5344CB8AC3E}">
        <p14:creationId xmlns:p14="http://schemas.microsoft.com/office/powerpoint/2010/main" val="39036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931BEE-D62B-43F2-84A9-E03D12BE1FC7}" type="slidenum">
              <a:rPr lang="en-GB" smtClean="0"/>
              <a:pPr/>
              <a:t>9</a:t>
            </a:fld>
            <a:endParaRPr lang="en-GB" dirty="0"/>
          </a:p>
        </p:txBody>
      </p:sp>
      <p:sp>
        <p:nvSpPr>
          <p:cNvPr id="4" name="Title 3"/>
          <p:cNvSpPr>
            <a:spLocks noGrp="1"/>
          </p:cNvSpPr>
          <p:nvPr>
            <p:ph type="title"/>
          </p:nvPr>
        </p:nvSpPr>
        <p:spPr/>
        <p:txBody>
          <a:bodyPr/>
          <a:lstStyle/>
          <a:p>
            <a:pPr algn="ctr"/>
            <a:r>
              <a:rPr lang="en-GB" dirty="0"/>
              <a:t>Edmund Irvine v </a:t>
            </a:r>
            <a:r>
              <a:rPr lang="en-GB" dirty="0" err="1"/>
              <a:t>Talksport</a:t>
            </a:r>
            <a:r>
              <a:rPr lang="en-GB" dirty="0"/>
              <a:t> Ltd </a:t>
            </a:r>
            <a:br>
              <a:rPr lang="en-GB" dirty="0"/>
            </a:br>
            <a:r>
              <a:rPr lang="en-GB" dirty="0"/>
              <a:t>[2002] EWHC 367 (Ch)</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4134" y="1569726"/>
            <a:ext cx="5035732" cy="426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688765"/>
      </p:ext>
    </p:extLst>
  </p:cSld>
  <p:clrMapOvr>
    <a:masterClrMapping/>
  </p:clrMapOvr>
</p:sld>
</file>

<file path=ppt/theme/theme1.xml><?xml version="1.0" encoding="utf-8"?>
<a:theme xmlns:a="http://schemas.openxmlformats.org/drawingml/2006/main" name="Blank">
  <a:themeElements>
    <a:clrScheme name="CRS3">
      <a:dk1>
        <a:srgbClr val="004451"/>
      </a:dk1>
      <a:lt1>
        <a:sysClr val="window" lastClr="FFFFFF"/>
      </a:lt1>
      <a:dk2>
        <a:srgbClr val="809FA8"/>
      </a:dk2>
      <a:lt2>
        <a:srgbClr val="C1C6C8"/>
      </a:lt2>
      <a:accent1>
        <a:srgbClr val="00AEC7"/>
      </a:accent1>
      <a:accent2>
        <a:srgbClr val="004451"/>
      </a:accent2>
      <a:accent3>
        <a:srgbClr val="C5A900"/>
      </a:accent3>
      <a:accent4>
        <a:srgbClr val="784E90"/>
      </a:accent4>
      <a:accent5>
        <a:srgbClr val="ED8B00"/>
      </a:accent5>
      <a:accent6>
        <a:srgbClr val="AF27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69969444-5B32-40B3-8833-C1B38789B7CE}" vid="{C25125D3-B812-4EB1-BDBD-3CC42C9CFCF3}"/>
    </a:ext>
  </a:extLst>
</a:theme>
</file>

<file path=ppt/theme/theme2.xml><?xml version="1.0" encoding="utf-8"?>
<a:theme xmlns:a="http://schemas.openxmlformats.org/drawingml/2006/main" name="PitchPerfect slides">
  <a:themeElements>
    <a:clrScheme name="CRS PPT">
      <a:dk1>
        <a:srgbClr val="004451"/>
      </a:dk1>
      <a:lt1>
        <a:sysClr val="window" lastClr="FFFFFF"/>
      </a:lt1>
      <a:dk2>
        <a:srgbClr val="809FA8"/>
      </a:dk2>
      <a:lt2>
        <a:srgbClr val="C1C6C8"/>
      </a:lt2>
      <a:accent1>
        <a:srgbClr val="00AEC7"/>
      </a:accent1>
      <a:accent2>
        <a:srgbClr val="FFCD00"/>
      </a:accent2>
      <a:accent3>
        <a:srgbClr val="AF1685"/>
      </a:accent3>
      <a:accent4>
        <a:srgbClr val="A0D1CA"/>
      </a:accent4>
      <a:accent5>
        <a:srgbClr val="E87722"/>
      </a:accent5>
      <a:accent6>
        <a:srgbClr val="59315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69969444-5B32-40B3-8833-C1B38789B7CE}" vid="{35FF5A27-8178-4DAA-A718-5E41332C7B02}"/>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2755</TotalTime>
  <Words>1371</Words>
  <Application>Microsoft Office PowerPoint</Application>
  <PresentationFormat>On-screen Show (4:3)</PresentationFormat>
  <Paragraphs>167</Paragraphs>
  <Slides>31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ＭＳ Ｐゴシック</vt:lpstr>
      <vt:lpstr>Arial</vt:lpstr>
      <vt:lpstr>Calibri</vt:lpstr>
      <vt:lpstr>Calibri Light</vt:lpstr>
      <vt:lpstr>Georgia</vt:lpstr>
      <vt:lpstr>Times New Roman</vt:lpstr>
      <vt:lpstr>Wingdings</vt:lpstr>
      <vt:lpstr>Blank</vt:lpstr>
      <vt:lpstr>PitchPerfect slides</vt:lpstr>
      <vt:lpstr>2_Office Theme</vt:lpstr>
      <vt:lpstr>PowerPoint Presentation</vt:lpstr>
      <vt:lpstr>CITMA Lecture </vt:lpstr>
      <vt:lpstr>PowerPoint Presentation</vt:lpstr>
      <vt:lpstr>UK Causes of Action and Quasi-legal Redress </vt:lpstr>
      <vt:lpstr>PowerPoint Presentation</vt:lpstr>
      <vt:lpstr>Some Important Cases </vt:lpstr>
      <vt:lpstr>Arsenal Football Club Plc v  Matthew Reed Case C-206/01 </vt:lpstr>
      <vt:lpstr>Arsenal Football Club Plc v  Matthew Reed Case C-206/01 </vt:lpstr>
      <vt:lpstr>Edmund Irvine v Talksport Ltd  [2002] EWHC 367 (Ch)</vt:lpstr>
      <vt:lpstr>Edmund Irvine v Talksport Ltd  [2002] EWHC 367 (Ch)</vt:lpstr>
      <vt:lpstr>Passing Off: Rihanna v Topshop</vt:lpstr>
      <vt:lpstr>Passing Off: Rihanna v Topshop </vt:lpstr>
      <vt:lpstr>The Football Association Premier League &amp; Others v Panini (UK) Limited [2002] EWHC 2779 (Ch) </vt:lpstr>
      <vt:lpstr>The Football Association Premier League &amp; Others v Panini (UK) Limited [2002] EWHC 2779 (Ch) </vt:lpstr>
      <vt:lpstr>PowerPoint Presentation</vt:lpstr>
      <vt:lpstr>ALEX FERGUSON (UKIPO O-0946-06)</vt:lpstr>
      <vt:lpstr>ALEX FERGUSON (O-0946-06)</vt:lpstr>
      <vt:lpstr>MESSI Figurative Mark</vt:lpstr>
      <vt:lpstr>Good to be famous then, or not?</vt:lpstr>
      <vt:lpstr>PowerPoint Presentation</vt:lpstr>
      <vt:lpstr>Olympic Games: Atlanta 1996</vt:lpstr>
      <vt:lpstr>The Number (118 118) / David Bedford 2003</vt:lpstr>
      <vt:lpstr>Six Nations 2007 / Jonny Wilkinson</vt:lpstr>
      <vt:lpstr>Six Nations 2007 / Jonny Wilkinson  Registered CTM 3592458</vt:lpstr>
      <vt:lpstr>PowerPoint Presentation</vt:lpstr>
      <vt:lpstr>Event Specific Legislation </vt:lpstr>
      <vt:lpstr>London Olympics Association Right:  “Combination of Expressions”  </vt:lpstr>
      <vt:lpstr>Winter Olympic Games:  Vancouver 2010</vt:lpstr>
      <vt:lpstr>Olympic Games:  London 2012</vt:lpstr>
      <vt:lpstr>FIFA World Cup:  South Africa 2010</vt:lpstr>
      <vt:lpstr>thanks for listening </vt:lpstr>
    </vt:vector>
  </TitlesOfParts>
  <Company>Charles Russell Speechlys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Demi Smithers</dc:creator>
  <cp:lastModifiedBy>Richard Hayward</cp:lastModifiedBy>
  <cp:revision>72</cp:revision>
  <dcterms:created xsi:type="dcterms:W3CDTF">2018-05-18T10:26:55Z</dcterms:created>
  <dcterms:modified xsi:type="dcterms:W3CDTF">2018-07-25T10:53:21Z</dcterms:modified>
</cp:coreProperties>
</file>